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9" r:id="rId4"/>
    <p:sldId id="271" r:id="rId5"/>
    <p:sldId id="272" r:id="rId6"/>
    <p:sldId id="268" r:id="rId7"/>
    <p:sldId id="259" r:id="rId8"/>
    <p:sldId id="265" r:id="rId9"/>
    <p:sldId id="267" r:id="rId10"/>
    <p:sldId id="264" r:id="rId11"/>
    <p:sldId id="273" r:id="rId12"/>
    <p:sldId id="262" r:id="rId13"/>
    <p:sldId id="261" r:id="rId14"/>
    <p:sldId id="263" r:id="rId15"/>
    <p:sldId id="260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7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1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5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7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1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3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7696-0537-4195-B84C-5C14B04BEB8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8370-82B3-46A3-8D4A-45425E3B8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919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5" y="133350"/>
            <a:ext cx="10810874" cy="66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9" y="0"/>
            <a:ext cx="915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4" y="0"/>
            <a:ext cx="976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5" y="0"/>
            <a:ext cx="10295910" cy="68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1" y="0"/>
            <a:ext cx="1064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4" y="0"/>
            <a:ext cx="1022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919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09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919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01548"/>
            <a:ext cx="10233750" cy="6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919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5" y="133350"/>
            <a:ext cx="10810874" cy="66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3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2"/>
            <a:ext cx="12192000" cy="54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141069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919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0"/>
            <a:ext cx="11271738" cy="6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7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0"/>
            <a:ext cx="978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7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2023-03-23T11:50:18Z</dcterms:created>
  <dcterms:modified xsi:type="dcterms:W3CDTF">2023-03-24T07:46:14Z</dcterms:modified>
</cp:coreProperties>
</file>