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73" r:id="rId5"/>
    <p:sldId id="271" r:id="rId6"/>
    <p:sldId id="275" r:id="rId7"/>
    <p:sldId id="276" r:id="rId8"/>
    <p:sldId id="280" r:id="rId9"/>
    <p:sldId id="277" r:id="rId10"/>
    <p:sldId id="278" r:id="rId11"/>
    <p:sldId id="27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294EA3-FDA4-43B7-A2B5-CF1A730D6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B70F7E2-83D1-4B0C-AF7C-E9C347B39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9A7189-AF00-4563-BD48-F8A7D3B8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3DA8-90A3-478C-B73E-3399A23EF0E9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7CEFB1-A0D2-4EAD-8B6B-F8111A4DC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2D67F2-F61D-4CA9-8568-5A1A7675B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9BA8-0139-4182-B50B-4CFBFBDC5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56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0B8E8F-F2E1-4144-8482-86855FFD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FD191CD-2CCF-437D-91C9-2A71888BB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A5E6DC-D96D-484C-96BE-7F44550C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3DA8-90A3-478C-B73E-3399A23EF0E9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CD6710-1A81-4DFC-89E6-A77815E63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6968B2-0F99-4EAA-BBCD-3D27F922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9BA8-0139-4182-B50B-4CFBFBDC5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947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F9ED410-EE4F-45A4-962C-6F6F167CDD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C662D47-1A52-4DB7-A557-7260B1F33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BC8791-7641-4D98-8935-96C57800F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3DA8-90A3-478C-B73E-3399A23EF0E9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D31384-44A2-4FFB-A43E-BEC7A9D1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1BEABA-8ADA-4895-B8B8-78DE18A1E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9BA8-0139-4182-B50B-4CFBFBDC5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41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A468CE-D1E5-44CE-9741-66CE370C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27E7433-9066-4F3A-AEBF-E897B0E0C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6F52B7-EAD8-4421-BBCC-BC47434DC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3DA8-90A3-478C-B73E-3399A23EF0E9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0DE2EF-527C-4716-ADB6-D52DA95A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B83319-7F36-4602-982A-8C05DB78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9BA8-0139-4182-B50B-4CFBFBDC5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096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2AF3D5-8EEE-4862-8850-B6C339DD3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885873-79DA-45EB-859A-3B1491BF2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6BDE45-7B36-45A6-A016-600AEA6F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3DA8-90A3-478C-B73E-3399A23EF0E9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A7852D-B3D8-414E-B3B5-548F8499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286436-4C3C-44B7-8C6B-77185107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9BA8-0139-4182-B50B-4CFBFBDC5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57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19521D-D2F2-43D9-9BAC-57B05B6B4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93CFEE-E422-4BD0-8132-713C8A03A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71484A0-E7AC-4233-9E24-2ACCF3877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EC8B20A-F28D-4E6B-B16A-99228202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3DA8-90A3-478C-B73E-3399A23EF0E9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B4C369A-C64B-48F7-BC98-221FB40D2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BA6C1E4-69BE-4759-87FC-676897AC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9BA8-0139-4182-B50B-4CFBFBDC5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79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FC3B5C-B360-4F7D-8FAD-6962CA9A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C776F12-E391-4F38-AACA-E426E8344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AC958D6-6EF9-4242-8516-15D6DA68B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10A920D-FB42-43EF-A2AB-DDE17333F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91C3170-A63D-4980-8897-43A08089E6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9C36F77-8279-4674-ADA5-02E56EE47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3DA8-90A3-478C-B73E-3399A23EF0E9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6B6A6D5-A1DA-4771-B83C-10E3102B6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D73E744-52E4-4219-80F8-388FA488F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9BA8-0139-4182-B50B-4CFBFBDC5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41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2D74CC-D645-45B8-8F6C-423B75E0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AA9C98A-3EF7-40A0-894D-A0833ED0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3DA8-90A3-478C-B73E-3399A23EF0E9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5A231E0-6B7B-4762-A69C-19FA9D39F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6181FA-0C99-44B8-A354-A79C072A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9BA8-0139-4182-B50B-4CFBFBDC5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157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82389C3-AD1D-41CF-9452-DE4C80D7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3DA8-90A3-478C-B73E-3399A23EF0E9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525F405-AD6F-412E-BB31-FFE89BE3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DED47AE-2959-4EAD-AFBD-0CCFA393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9BA8-0139-4182-B50B-4CFBFBDC5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552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DE3398-E4A5-45F7-8B71-889947EFE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356DEA-2EDB-426E-A5F7-99643ABA0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499D4EB-F6B7-431C-870A-C62D4B11E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43A2C5E-D04A-4B34-8E4A-5B02A8542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3DA8-90A3-478C-B73E-3399A23EF0E9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13A5F99-E3EB-479D-B8EF-9A459EAF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31575C-916A-4A1C-8E6D-14688326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9BA8-0139-4182-B50B-4CFBFBDC5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3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6CE7AC-CD1C-4E2F-BB71-B1C79A07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F8DE831-011D-4EC6-A5D0-AE4D3C190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A5CDAF5-355E-4E41-939A-4D1047B6B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13BFA99-108C-4BA5-BF42-1D2E55505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3DA8-90A3-478C-B73E-3399A23EF0E9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8207EA-2D6F-459C-A8FE-C22D43BE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AD30A7-B270-472E-B0B9-1D9930B9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69BA8-0139-4182-B50B-4CFBFBDC5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48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906ECD-3C07-4E1C-BF32-E465DE5B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F743C2-07D3-4099-ABE1-067BFAEDF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816D8F-D7E6-46D6-AEED-2B039AA7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3DA8-90A3-478C-B73E-3399A23EF0E9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20DEC8-66C4-470C-8F9C-B19E9C443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D9F7F4-9611-41EE-B169-8A87065B88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9BA8-0139-4182-B50B-4CFBFBDC5B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585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пк\Desktop\Новая папка (3)\IMG_4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490" y="2002735"/>
            <a:ext cx="5091937" cy="3523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54BC5D-3248-4A14-8C2B-4BB724134BF4}"/>
              </a:ext>
            </a:extLst>
          </p:cNvPr>
          <p:cNvSpPr txBox="1"/>
          <p:nvPr/>
        </p:nvSpPr>
        <p:spPr>
          <a:xfrm>
            <a:off x="5209309" y="1247708"/>
            <a:ext cx="69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dventure" pitchFamily="2" charset="0"/>
              </a:rPr>
              <a:t>МБОУ СОШ №2 ГОРОД БУЙНАКСК РД</a:t>
            </a:r>
            <a:endParaRPr lang="ru-RU" b="1" dirty="0">
              <a:solidFill>
                <a:srgbClr val="002060"/>
              </a:solidFill>
              <a:latin typeface="Adventure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90EA22A-BD9A-4363-8031-442021A903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44" r="22177"/>
          <a:stretch/>
        </p:blipFill>
        <p:spPr>
          <a:xfrm>
            <a:off x="6931423" y="2001329"/>
            <a:ext cx="4079959" cy="3528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B2B4B0-44C3-4AD8-8587-D0291620D8B0}"/>
              </a:ext>
            </a:extLst>
          </p:cNvPr>
          <p:cNvSpPr txBox="1"/>
          <p:nvPr/>
        </p:nvSpPr>
        <p:spPr>
          <a:xfrm>
            <a:off x="3313938" y="6077867"/>
            <a:ext cx="854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К 80-ЛЕТИЮ ВЕЛИКОЙ ПОБЕДЫ</a:t>
            </a:r>
          </a:p>
        </p:txBody>
      </p:sp>
      <p:pic>
        <p:nvPicPr>
          <p:cNvPr id="1026" name="Picture 2" descr="C:\Users\пк\Desktop\Новая папка (3)\Bann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57025"/>
            <a:ext cx="12192000" cy="1100975"/>
          </a:xfrm>
          <a:prstGeom prst="rect">
            <a:avLst/>
          </a:prstGeom>
          <a:noFill/>
        </p:spPr>
      </p:pic>
      <p:pic>
        <p:nvPicPr>
          <p:cNvPr id="1027" name="Picture 3" descr="C:\Users\пк\Desktop\Документы по ВР на 2024-2025 учебный год\документы по оборонной работе январь февраль 2025г\brendbu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3902" y="0"/>
            <a:ext cx="1346661" cy="233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пк\Desktop\Новая папка (3)\9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3040" y="0"/>
            <a:ext cx="10728960" cy="1190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1783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54BC5D-3248-4A14-8C2B-4BB724134BF4}"/>
              </a:ext>
            </a:extLst>
          </p:cNvPr>
          <p:cNvSpPr txBox="1"/>
          <p:nvPr/>
        </p:nvSpPr>
        <p:spPr>
          <a:xfrm>
            <a:off x="5209309" y="1247708"/>
            <a:ext cx="69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dventure" pitchFamily="2" charset="0"/>
              </a:rPr>
              <a:t>МБОУ СОШ №2 ГОРОД БУЙНАКСК РД</a:t>
            </a:r>
            <a:endParaRPr lang="ru-RU" b="1" dirty="0">
              <a:solidFill>
                <a:srgbClr val="002060"/>
              </a:solidFill>
              <a:latin typeface="Adventure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B2B4B0-44C3-4AD8-8587-D0291620D8B0}"/>
              </a:ext>
            </a:extLst>
          </p:cNvPr>
          <p:cNvSpPr txBox="1"/>
          <p:nvPr/>
        </p:nvSpPr>
        <p:spPr>
          <a:xfrm>
            <a:off x="3313938" y="6077867"/>
            <a:ext cx="854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К 80-ЛЕТИЮ ВЕЛИКОЙ ПОБЕДЫ</a:t>
            </a:r>
          </a:p>
        </p:txBody>
      </p:sp>
      <p:pic>
        <p:nvPicPr>
          <p:cNvPr id="1026" name="Picture 2" descr="C:\Users\пк\Desktop\Новая папка (3)\Bann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57025"/>
            <a:ext cx="12192000" cy="1100975"/>
          </a:xfrm>
          <a:prstGeom prst="rect">
            <a:avLst/>
          </a:prstGeom>
          <a:noFill/>
        </p:spPr>
      </p:pic>
      <p:pic>
        <p:nvPicPr>
          <p:cNvPr id="1027" name="Picture 3" descr="C:\Users\пк\Desktop\Документы по ВР на 2024-2025 учебный год\документы по оборонной работе январь февраль 2025г\brendbu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46661" cy="233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пк\Desktop\Новая папка (3)\9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3040" y="0"/>
            <a:ext cx="10728960" cy="1190798"/>
          </a:xfrm>
          <a:prstGeom prst="rect">
            <a:avLst/>
          </a:prstGeom>
          <a:noFill/>
        </p:spPr>
      </p:pic>
      <p:pic>
        <p:nvPicPr>
          <p:cNvPr id="32770" name="Picture 2" descr="C:\Users\пк\Desktop\Новая папка (3)\Новая папка\e9071c0d-ece3-4b31-9476-43b97e0253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4561" y="1423357"/>
            <a:ext cx="4026293" cy="4174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1" name="Picture 3" descr="C:\Users\пк\Desktop\Новая папка (3)\Новая папка\IMG_56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2526" y="1656271"/>
            <a:ext cx="5060831" cy="3795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41783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пк\Desktop\Новая папка (3)\Новая папка\IMG_5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541972"/>
            <a:ext cx="5282243" cy="3961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54BC5D-3248-4A14-8C2B-4BB724134BF4}"/>
              </a:ext>
            </a:extLst>
          </p:cNvPr>
          <p:cNvSpPr txBox="1"/>
          <p:nvPr/>
        </p:nvSpPr>
        <p:spPr>
          <a:xfrm>
            <a:off x="5209309" y="1247708"/>
            <a:ext cx="69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dventure" pitchFamily="2" charset="0"/>
              </a:rPr>
              <a:t>МБОУ СОШ №2 ГОРОД БУЙНАКСК РД</a:t>
            </a:r>
            <a:endParaRPr lang="ru-RU" b="1" dirty="0">
              <a:solidFill>
                <a:srgbClr val="002060"/>
              </a:solidFill>
              <a:latin typeface="Adventure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B2B4B0-44C3-4AD8-8587-D0291620D8B0}"/>
              </a:ext>
            </a:extLst>
          </p:cNvPr>
          <p:cNvSpPr txBox="1"/>
          <p:nvPr/>
        </p:nvSpPr>
        <p:spPr>
          <a:xfrm>
            <a:off x="3313938" y="6077867"/>
            <a:ext cx="854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К 80-ЛЕТИЮ ВЕЛИКОЙ ПОБЕДЫ</a:t>
            </a:r>
          </a:p>
        </p:txBody>
      </p:sp>
      <p:pic>
        <p:nvPicPr>
          <p:cNvPr id="1026" name="Picture 2" descr="C:\Users\пк\Desktop\Новая папка (3)\Bann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025"/>
            <a:ext cx="12192000" cy="1100975"/>
          </a:xfrm>
          <a:prstGeom prst="rect">
            <a:avLst/>
          </a:prstGeom>
          <a:noFill/>
        </p:spPr>
      </p:pic>
      <p:pic>
        <p:nvPicPr>
          <p:cNvPr id="1027" name="Picture 3" descr="C:\Users\пк\Desktop\Документы по ВР на 2024-2025 учебный год\документы по оборонной работе январь февраль 2025г\brendbu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46661" cy="233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пк\Desktop\Новая папка (3)\9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3040" y="0"/>
            <a:ext cx="10728960" cy="1190798"/>
          </a:xfrm>
          <a:prstGeom prst="rect">
            <a:avLst/>
          </a:prstGeom>
          <a:noFill/>
        </p:spPr>
      </p:pic>
      <p:pic>
        <p:nvPicPr>
          <p:cNvPr id="33795" name="Picture 3" descr="C:\Users\пк\Desktop\Новая папка (3)\Новая папка\IMG_56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9645" y="1603476"/>
            <a:ext cx="5223240" cy="3917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4178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8A07B33-F01A-4508-B499-B2B1257DBE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11" b="7674"/>
          <a:stretch/>
        </p:blipFill>
        <p:spPr>
          <a:xfrm>
            <a:off x="1080674" y="1937038"/>
            <a:ext cx="5278017" cy="3527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54BC5D-3248-4A14-8C2B-4BB724134BF4}"/>
              </a:ext>
            </a:extLst>
          </p:cNvPr>
          <p:cNvSpPr txBox="1"/>
          <p:nvPr/>
        </p:nvSpPr>
        <p:spPr>
          <a:xfrm>
            <a:off x="5209309" y="1247708"/>
            <a:ext cx="69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dventure" pitchFamily="2" charset="0"/>
              </a:rPr>
              <a:t>МБОУ СОШ №2 ГОРОД БУЙНАКСК РД</a:t>
            </a:r>
            <a:endParaRPr lang="ru-RU" b="1" dirty="0">
              <a:solidFill>
                <a:srgbClr val="002060"/>
              </a:solidFill>
              <a:latin typeface="Adventure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B2B4B0-44C3-4AD8-8587-D0291620D8B0}"/>
              </a:ext>
            </a:extLst>
          </p:cNvPr>
          <p:cNvSpPr txBox="1"/>
          <p:nvPr/>
        </p:nvSpPr>
        <p:spPr>
          <a:xfrm>
            <a:off x="3313938" y="6077867"/>
            <a:ext cx="854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К 80-ЛЕТИЮ ВЕЛИКОЙ ПОБЕДЫ</a:t>
            </a:r>
          </a:p>
        </p:txBody>
      </p:sp>
      <p:pic>
        <p:nvPicPr>
          <p:cNvPr id="1026" name="Picture 2" descr="C:\Users\пк\Desktop\Новая папка (3)\Bann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025"/>
            <a:ext cx="12192000" cy="1100975"/>
          </a:xfrm>
          <a:prstGeom prst="rect">
            <a:avLst/>
          </a:prstGeom>
          <a:noFill/>
        </p:spPr>
      </p:pic>
      <p:pic>
        <p:nvPicPr>
          <p:cNvPr id="1027" name="Picture 3" descr="C:\Users\пк\Desktop\Документы по ВР на 2024-2025 учебный год\документы по оборонной работе январь февраль 2025г\brendbu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902" y="0"/>
            <a:ext cx="1346661" cy="233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пк\Desktop\Новая папка (3)\9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3040" y="0"/>
            <a:ext cx="10728960" cy="1190798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C592529-710F-42B6-8460-DE30A3922D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116" b="18367"/>
          <a:stretch/>
        </p:blipFill>
        <p:spPr>
          <a:xfrm>
            <a:off x="6556670" y="1958194"/>
            <a:ext cx="5227398" cy="3493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4178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A144273-9A02-417E-9A76-C42D4B8FC7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333"/>
          <a:stretch/>
        </p:blipFill>
        <p:spPr>
          <a:xfrm>
            <a:off x="405206" y="1673478"/>
            <a:ext cx="5794310" cy="3885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54BC5D-3248-4A14-8C2B-4BB724134BF4}"/>
              </a:ext>
            </a:extLst>
          </p:cNvPr>
          <p:cNvSpPr txBox="1"/>
          <p:nvPr/>
        </p:nvSpPr>
        <p:spPr>
          <a:xfrm>
            <a:off x="5209309" y="1247708"/>
            <a:ext cx="69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dventure" pitchFamily="2" charset="0"/>
              </a:rPr>
              <a:t>МБОУ СОШ №2 ГОРОД БУЙНАКСК РД</a:t>
            </a:r>
            <a:endParaRPr lang="ru-RU" b="1" dirty="0">
              <a:solidFill>
                <a:srgbClr val="002060"/>
              </a:solidFill>
              <a:latin typeface="Adventure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B2B4B0-44C3-4AD8-8587-D0291620D8B0}"/>
              </a:ext>
            </a:extLst>
          </p:cNvPr>
          <p:cNvSpPr txBox="1"/>
          <p:nvPr/>
        </p:nvSpPr>
        <p:spPr>
          <a:xfrm>
            <a:off x="3313938" y="6077867"/>
            <a:ext cx="854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К 80-ЛЕТИЮ ВЕЛИКОЙ ПОБЕДЫ</a:t>
            </a:r>
          </a:p>
        </p:txBody>
      </p:sp>
      <p:pic>
        <p:nvPicPr>
          <p:cNvPr id="1026" name="Picture 2" descr="C:\Users\пк\Desktop\Новая папка (3)\Bann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025"/>
            <a:ext cx="12192000" cy="1100975"/>
          </a:xfrm>
          <a:prstGeom prst="rect">
            <a:avLst/>
          </a:prstGeom>
          <a:noFill/>
        </p:spPr>
      </p:pic>
      <p:pic>
        <p:nvPicPr>
          <p:cNvPr id="1027" name="Picture 3" descr="C:\Users\пк\Desktop\Документы по ВР на 2024-2025 учебный год\документы по оборонной работе январь февраль 2025г\brendbu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902" y="0"/>
            <a:ext cx="1346661" cy="233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пк\Desktop\Новая папка (3)\9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3040" y="0"/>
            <a:ext cx="10728960" cy="1190798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9459738-B75D-4994-A387-0015BD799F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37" b="7763"/>
          <a:stretch/>
        </p:blipFill>
        <p:spPr>
          <a:xfrm>
            <a:off x="6444837" y="1705324"/>
            <a:ext cx="5381073" cy="3871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4178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пк\Desktop\Новая папка (3)\IMG_4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551" y="1699405"/>
            <a:ext cx="5750111" cy="3847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54BC5D-3248-4A14-8C2B-4BB724134BF4}"/>
              </a:ext>
            </a:extLst>
          </p:cNvPr>
          <p:cNvSpPr txBox="1"/>
          <p:nvPr/>
        </p:nvSpPr>
        <p:spPr>
          <a:xfrm>
            <a:off x="5209309" y="1247708"/>
            <a:ext cx="69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dventure" pitchFamily="2" charset="0"/>
              </a:rPr>
              <a:t>МБОУ СОШ №2 ГОРОД БУЙНАКСК РД</a:t>
            </a:r>
            <a:endParaRPr lang="ru-RU" b="1" dirty="0">
              <a:solidFill>
                <a:srgbClr val="002060"/>
              </a:solidFill>
              <a:latin typeface="Adventure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B2B4B0-44C3-4AD8-8587-D0291620D8B0}"/>
              </a:ext>
            </a:extLst>
          </p:cNvPr>
          <p:cNvSpPr txBox="1"/>
          <p:nvPr/>
        </p:nvSpPr>
        <p:spPr>
          <a:xfrm>
            <a:off x="3313938" y="6077867"/>
            <a:ext cx="854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К 80-ЛЕТИЮ ВЕЛИКОЙ ПОБЕДЫ</a:t>
            </a:r>
          </a:p>
        </p:txBody>
      </p:sp>
      <p:pic>
        <p:nvPicPr>
          <p:cNvPr id="1026" name="Picture 2" descr="C:\Users\пк\Desktop\Новая папка (3)\Bann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025"/>
            <a:ext cx="12192000" cy="1100975"/>
          </a:xfrm>
          <a:prstGeom prst="rect">
            <a:avLst/>
          </a:prstGeom>
          <a:noFill/>
        </p:spPr>
      </p:pic>
      <p:pic>
        <p:nvPicPr>
          <p:cNvPr id="1027" name="Picture 3" descr="C:\Users\пк\Desktop\Документы по ВР на 2024-2025 учебный год\документы по оборонной работе январь февраль 2025г\brendbu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902" y="0"/>
            <a:ext cx="1346661" cy="233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пк\Desktop\Новая папка (3)\9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3040" y="0"/>
            <a:ext cx="10728960" cy="1190798"/>
          </a:xfrm>
          <a:prstGeom prst="rect">
            <a:avLst/>
          </a:prstGeom>
          <a:noFill/>
        </p:spPr>
      </p:pic>
      <p:pic>
        <p:nvPicPr>
          <p:cNvPr id="26627" name="Picture 3" descr="C:\Users\пк\Desktop\Новая папка (3)\IMG_49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0560" y="1689885"/>
            <a:ext cx="5894664" cy="3882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41783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8BBDA58-B2F9-45EB-B0EF-E612C40E0B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282"/>
          <a:stretch/>
        </p:blipFill>
        <p:spPr>
          <a:xfrm>
            <a:off x="355568" y="1751162"/>
            <a:ext cx="6276392" cy="3583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54BC5D-3248-4A14-8C2B-4BB724134BF4}"/>
              </a:ext>
            </a:extLst>
          </p:cNvPr>
          <p:cNvSpPr txBox="1"/>
          <p:nvPr/>
        </p:nvSpPr>
        <p:spPr>
          <a:xfrm>
            <a:off x="5209309" y="1247708"/>
            <a:ext cx="69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dventure" pitchFamily="2" charset="0"/>
              </a:rPr>
              <a:t>МБОУ СОШ №2 ГОРОД БУЙНАКСК РД</a:t>
            </a:r>
            <a:endParaRPr lang="ru-RU" b="1" dirty="0">
              <a:solidFill>
                <a:srgbClr val="002060"/>
              </a:solidFill>
              <a:latin typeface="Adventure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B2B4B0-44C3-4AD8-8587-D0291620D8B0}"/>
              </a:ext>
            </a:extLst>
          </p:cNvPr>
          <p:cNvSpPr txBox="1"/>
          <p:nvPr/>
        </p:nvSpPr>
        <p:spPr>
          <a:xfrm>
            <a:off x="3313938" y="6077867"/>
            <a:ext cx="854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К 80-ЛЕТИЮ ВЕЛИКОЙ ПОБЕДЫ</a:t>
            </a:r>
          </a:p>
        </p:txBody>
      </p:sp>
      <p:pic>
        <p:nvPicPr>
          <p:cNvPr id="1026" name="Picture 2" descr="C:\Users\пк\Desktop\Новая папка (3)\Bann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025"/>
            <a:ext cx="12192000" cy="1100975"/>
          </a:xfrm>
          <a:prstGeom prst="rect">
            <a:avLst/>
          </a:prstGeom>
          <a:noFill/>
        </p:spPr>
      </p:pic>
      <p:pic>
        <p:nvPicPr>
          <p:cNvPr id="1027" name="Picture 3" descr="C:\Users\пк\Desktop\Документы по ВР на 2024-2025 учебный год\документы по оборонной работе январь февраль 2025г\brendbu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902" y="0"/>
            <a:ext cx="1346661" cy="233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пк\Desktop\Новая папка (3)\9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3040" y="0"/>
            <a:ext cx="10728960" cy="1190798"/>
          </a:xfrm>
          <a:prstGeom prst="rect">
            <a:avLst/>
          </a:prstGeom>
          <a:noFill/>
        </p:spPr>
      </p:pic>
      <p:pic>
        <p:nvPicPr>
          <p:cNvPr id="27650" name="Picture 2" descr="C:\Users\пк\Desktop\Новая папка (3)\IMG_49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8770" y="1754397"/>
            <a:ext cx="4698685" cy="3524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4178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пк\Desktop\Новая папка (3)\PHOTO-2025-04-09-15-41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2204" y="1808759"/>
            <a:ext cx="2668975" cy="3556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54BC5D-3248-4A14-8C2B-4BB724134BF4}"/>
              </a:ext>
            </a:extLst>
          </p:cNvPr>
          <p:cNvSpPr txBox="1"/>
          <p:nvPr/>
        </p:nvSpPr>
        <p:spPr>
          <a:xfrm>
            <a:off x="5209309" y="1247708"/>
            <a:ext cx="69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dventure" pitchFamily="2" charset="0"/>
              </a:rPr>
              <a:t>МБОУ СОШ №2 ГОРОД БУЙНАКСК РД</a:t>
            </a:r>
            <a:endParaRPr lang="ru-RU" b="1" dirty="0">
              <a:solidFill>
                <a:srgbClr val="002060"/>
              </a:solidFill>
              <a:latin typeface="Adventure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B2B4B0-44C3-4AD8-8587-D0291620D8B0}"/>
              </a:ext>
            </a:extLst>
          </p:cNvPr>
          <p:cNvSpPr txBox="1"/>
          <p:nvPr/>
        </p:nvSpPr>
        <p:spPr>
          <a:xfrm>
            <a:off x="3313938" y="6077867"/>
            <a:ext cx="854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К 80-ЛЕТИЮ ВЕЛИКОЙ ПОБЕДЫ</a:t>
            </a:r>
          </a:p>
        </p:txBody>
      </p:sp>
      <p:pic>
        <p:nvPicPr>
          <p:cNvPr id="1026" name="Picture 2" descr="C:\Users\пк\Desktop\Новая папка (3)\Bann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025"/>
            <a:ext cx="12192000" cy="1100975"/>
          </a:xfrm>
          <a:prstGeom prst="rect">
            <a:avLst/>
          </a:prstGeom>
          <a:noFill/>
        </p:spPr>
      </p:pic>
      <p:pic>
        <p:nvPicPr>
          <p:cNvPr id="1027" name="Picture 3" descr="C:\Users\пк\Desktop\Документы по ВР на 2024-2025 учебный год\документы по оборонной работе январь февраль 2025г\brendbu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902" y="0"/>
            <a:ext cx="1346661" cy="233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пк\Desktop\Новая папка (3)\9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3040" y="0"/>
            <a:ext cx="10728960" cy="1190798"/>
          </a:xfrm>
          <a:prstGeom prst="rect">
            <a:avLst/>
          </a:prstGeom>
          <a:noFill/>
        </p:spPr>
      </p:pic>
      <p:pic>
        <p:nvPicPr>
          <p:cNvPr id="28674" name="Picture 2" descr="C:\Users\пк\Desktop\Новая папка (3)\Screenshot (15h 40m 33s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47517" y="1793714"/>
            <a:ext cx="2510286" cy="3606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C:\Users\пк\Desktop\Новая папка (3)\PHOTO-2025-04-09-14-53-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01065" y="1793007"/>
            <a:ext cx="4804262" cy="3615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4178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пк\Desktop\Новая папка (3)\PHOTO-2025-04-09-14-58-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3425" y="1639018"/>
            <a:ext cx="4149406" cy="3904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54BC5D-3248-4A14-8C2B-4BB724134BF4}"/>
              </a:ext>
            </a:extLst>
          </p:cNvPr>
          <p:cNvSpPr txBox="1"/>
          <p:nvPr/>
        </p:nvSpPr>
        <p:spPr>
          <a:xfrm>
            <a:off x="5209309" y="1247708"/>
            <a:ext cx="69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dventure" pitchFamily="2" charset="0"/>
              </a:rPr>
              <a:t>МБОУ СОШ №2 ГОРОД БУЙНАКСК РД</a:t>
            </a:r>
            <a:endParaRPr lang="ru-RU" b="1" dirty="0">
              <a:solidFill>
                <a:srgbClr val="002060"/>
              </a:solidFill>
              <a:latin typeface="Adventure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B2B4B0-44C3-4AD8-8587-D0291620D8B0}"/>
              </a:ext>
            </a:extLst>
          </p:cNvPr>
          <p:cNvSpPr txBox="1"/>
          <p:nvPr/>
        </p:nvSpPr>
        <p:spPr>
          <a:xfrm>
            <a:off x="3313938" y="6077867"/>
            <a:ext cx="854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К 80-ЛЕТИЮ ВЕЛИКОЙ ПОБЕДЫ</a:t>
            </a:r>
          </a:p>
        </p:txBody>
      </p:sp>
      <p:pic>
        <p:nvPicPr>
          <p:cNvPr id="1026" name="Picture 2" descr="C:\Users\пк\Desktop\Новая папка (3)\Bann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025"/>
            <a:ext cx="12192000" cy="1100975"/>
          </a:xfrm>
          <a:prstGeom prst="rect">
            <a:avLst/>
          </a:prstGeom>
          <a:noFill/>
        </p:spPr>
      </p:pic>
      <p:pic>
        <p:nvPicPr>
          <p:cNvPr id="1027" name="Picture 3" descr="C:\Users\пк\Desktop\Документы по ВР на 2024-2025 учебный год\документы по оборонной работе январь февраль 2025г\brendbu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902" y="0"/>
            <a:ext cx="1346661" cy="233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пк\Desktop\Новая папка (3)\9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3040" y="0"/>
            <a:ext cx="10728960" cy="1190798"/>
          </a:xfrm>
          <a:prstGeom prst="rect">
            <a:avLst/>
          </a:prstGeom>
          <a:noFill/>
        </p:spPr>
      </p:pic>
      <p:pic>
        <p:nvPicPr>
          <p:cNvPr id="30723" name="Picture 3" descr="C:\Users\пк\Desktop\Новая папка (3)\PHOTO-2025-04-09-14-54-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8797" y="1690777"/>
            <a:ext cx="5284859" cy="3856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4178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пк\Desktop\Новая папка (3)\IMG_5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9238" y="1540622"/>
            <a:ext cx="9333781" cy="4115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54BC5D-3248-4A14-8C2B-4BB724134BF4}"/>
              </a:ext>
            </a:extLst>
          </p:cNvPr>
          <p:cNvSpPr txBox="1"/>
          <p:nvPr/>
        </p:nvSpPr>
        <p:spPr>
          <a:xfrm>
            <a:off x="5209309" y="1247708"/>
            <a:ext cx="69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dventure" pitchFamily="2" charset="0"/>
              </a:rPr>
              <a:t>МБОУ СОШ №2 ГОРОД БУЙНАКСК РД</a:t>
            </a:r>
            <a:endParaRPr lang="ru-RU" b="1" dirty="0">
              <a:solidFill>
                <a:srgbClr val="002060"/>
              </a:solidFill>
              <a:latin typeface="Adventure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B2B4B0-44C3-4AD8-8587-D0291620D8B0}"/>
              </a:ext>
            </a:extLst>
          </p:cNvPr>
          <p:cNvSpPr txBox="1"/>
          <p:nvPr/>
        </p:nvSpPr>
        <p:spPr>
          <a:xfrm>
            <a:off x="3313938" y="6077867"/>
            <a:ext cx="854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К 80-ЛЕТИЮ ВЕЛИКОЙ ПОБЕДЫ</a:t>
            </a:r>
          </a:p>
        </p:txBody>
      </p:sp>
      <p:pic>
        <p:nvPicPr>
          <p:cNvPr id="1026" name="Picture 2" descr="C:\Users\пк\Desktop\Новая папка (3)\Bann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025"/>
            <a:ext cx="12192000" cy="1100975"/>
          </a:xfrm>
          <a:prstGeom prst="rect">
            <a:avLst/>
          </a:prstGeom>
          <a:noFill/>
        </p:spPr>
      </p:pic>
      <p:pic>
        <p:nvPicPr>
          <p:cNvPr id="1027" name="Picture 3" descr="C:\Users\пк\Desktop\Документы по ВР на 2024-2025 учебный год\документы по оборонной работе январь февраль 2025г\brendbu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902" y="0"/>
            <a:ext cx="1346661" cy="233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пк\Desktop\Новая папка (3)\9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3040" y="0"/>
            <a:ext cx="10728960" cy="1190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41783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:\Users\пк\Desktop\Новая папка (3)\IMG_6206.HEIC"/>
          <p:cNvPicPr>
            <a:picLocks noChangeAspect="1" noChangeArrowheads="1"/>
          </p:cNvPicPr>
          <p:nvPr/>
        </p:nvPicPr>
        <p:blipFill>
          <a:blip r:embed="rId2" cstate="print"/>
          <a:srcRect l="2963" t="14936" r="12875" b="7619"/>
          <a:stretch>
            <a:fillRect/>
          </a:stretch>
        </p:blipFill>
        <p:spPr bwMode="auto">
          <a:xfrm>
            <a:off x="569343" y="2147977"/>
            <a:ext cx="4849805" cy="3347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54BC5D-3248-4A14-8C2B-4BB724134BF4}"/>
              </a:ext>
            </a:extLst>
          </p:cNvPr>
          <p:cNvSpPr txBox="1"/>
          <p:nvPr/>
        </p:nvSpPr>
        <p:spPr>
          <a:xfrm>
            <a:off x="5209309" y="1247708"/>
            <a:ext cx="6982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dventure" pitchFamily="2" charset="0"/>
              </a:rPr>
              <a:t>МБОУ СОШ №2 ГОРОД БУЙНАКСК РД</a:t>
            </a:r>
            <a:endParaRPr lang="ru-RU" b="1" dirty="0">
              <a:solidFill>
                <a:srgbClr val="002060"/>
              </a:solidFill>
              <a:latin typeface="Adventure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B2B4B0-44C3-4AD8-8587-D0291620D8B0}"/>
              </a:ext>
            </a:extLst>
          </p:cNvPr>
          <p:cNvSpPr txBox="1"/>
          <p:nvPr/>
        </p:nvSpPr>
        <p:spPr>
          <a:xfrm>
            <a:off x="3313938" y="6077867"/>
            <a:ext cx="854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К 80-ЛЕТИЮ ВЕЛИКОЙ ПОБЕДЫ</a:t>
            </a:r>
          </a:p>
        </p:txBody>
      </p:sp>
      <p:pic>
        <p:nvPicPr>
          <p:cNvPr id="1026" name="Picture 2" descr="C:\Users\пк\Desktop\Новая папка (3)\Bann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57025"/>
            <a:ext cx="12192000" cy="1100975"/>
          </a:xfrm>
          <a:prstGeom prst="rect">
            <a:avLst/>
          </a:prstGeom>
          <a:noFill/>
        </p:spPr>
      </p:pic>
      <p:pic>
        <p:nvPicPr>
          <p:cNvPr id="1027" name="Picture 3" descr="C:\Users\пк\Desktop\Документы по ВР на 2024-2025 учебный год\документы по оборонной работе январь февраль 2025г\brendbu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46661" cy="2332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пк\Desktop\Новая папка (3)\9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3040" y="0"/>
            <a:ext cx="10728960" cy="1190798"/>
          </a:xfrm>
          <a:prstGeom prst="rect">
            <a:avLst/>
          </a:prstGeom>
          <a:noFill/>
        </p:spPr>
      </p:pic>
      <p:pic>
        <p:nvPicPr>
          <p:cNvPr id="31746" name="Picture 2" descr="C:\Users\пк\Desktop\Новая папка (3)\PHOTO-2025-04-09-14-58-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0126" y="1595886"/>
            <a:ext cx="2841124" cy="3950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7" name="Picture 3" descr="C:\Users\пк\Desktop\Новая папка (3)\PHOTO-2025-04-09-15-36-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24822" y="1570625"/>
            <a:ext cx="3252158" cy="3982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417838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121</Words>
  <Application>Microsoft Office PowerPoint</Application>
  <PresentationFormat>Произвольный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IMC_Saida</dc:creator>
  <cp:lastModifiedBy>пк</cp:lastModifiedBy>
  <cp:revision>21</cp:revision>
  <dcterms:created xsi:type="dcterms:W3CDTF">2025-03-20T12:00:49Z</dcterms:created>
  <dcterms:modified xsi:type="dcterms:W3CDTF">2025-04-09T14:48:14Z</dcterms:modified>
</cp:coreProperties>
</file>