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24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47C3A2-321E-4448-94DF-C29EDCFC9F41}" type="datetimeFigureOut">
              <a:rPr lang="ru-RU" smtClean="0"/>
              <a:t>24.05.2022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7DED42-FF37-4652-AFA6-16FC675685F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47C3A2-321E-4448-94DF-C29EDCFC9F41}" type="datetimeFigureOut">
              <a:rPr lang="ru-RU" smtClean="0"/>
              <a:t>24.05.2022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7DED42-FF37-4652-AFA6-16FC675685F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47C3A2-321E-4448-94DF-C29EDCFC9F41}" type="datetimeFigureOut">
              <a:rPr lang="ru-RU" smtClean="0"/>
              <a:t>24.05.2022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7DED42-FF37-4652-AFA6-16FC675685F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47C3A2-321E-4448-94DF-C29EDCFC9F41}" type="datetimeFigureOut">
              <a:rPr lang="ru-RU" smtClean="0"/>
              <a:t>24.05.2022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7DED42-FF37-4652-AFA6-16FC675685F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47C3A2-321E-4448-94DF-C29EDCFC9F41}" type="datetimeFigureOut">
              <a:rPr lang="ru-RU" smtClean="0"/>
              <a:t>24.05.2022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7DED42-FF37-4652-AFA6-16FC675685F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47C3A2-321E-4448-94DF-C29EDCFC9F41}" type="datetimeFigureOut">
              <a:rPr lang="ru-RU" smtClean="0"/>
              <a:t>24.05.2022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7DED42-FF37-4652-AFA6-16FC675685F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47C3A2-321E-4448-94DF-C29EDCFC9F41}" type="datetimeFigureOut">
              <a:rPr lang="ru-RU" smtClean="0"/>
              <a:t>24.05.2022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7DED42-FF37-4652-AFA6-16FC675685F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47C3A2-321E-4448-94DF-C29EDCFC9F41}" type="datetimeFigureOut">
              <a:rPr lang="ru-RU" smtClean="0"/>
              <a:t>24.05.2022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7DED42-FF37-4652-AFA6-16FC675685F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47C3A2-321E-4448-94DF-C29EDCFC9F41}" type="datetimeFigureOut">
              <a:rPr lang="ru-RU" smtClean="0"/>
              <a:t>24.05.2022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7DED42-FF37-4652-AFA6-16FC675685F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47C3A2-321E-4448-94DF-C29EDCFC9F41}" type="datetimeFigureOut">
              <a:rPr lang="ru-RU" smtClean="0"/>
              <a:t>24.05.2022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7DED42-FF37-4652-AFA6-16FC675685F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47C3A2-321E-4448-94DF-C29EDCFC9F41}" type="datetimeFigureOut">
              <a:rPr lang="ru-RU" smtClean="0"/>
              <a:t>24.05.2022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7DED42-FF37-4652-AFA6-16FC675685F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147C3A2-321E-4448-94DF-C29EDCFC9F41}" type="datetimeFigureOut">
              <a:rPr lang="ru-RU" smtClean="0"/>
              <a:t>24.05.2022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B7DED42-FF37-4652-AFA6-16FC675685F1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780929"/>
            <a:ext cx="7772400" cy="15841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Внеклассное мероприятие: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« </a:t>
            </a:r>
            <a:r>
              <a:rPr lang="ru-RU" dirty="0" smtClean="0">
                <a:solidFill>
                  <a:srgbClr val="FF0000"/>
                </a:solidFill>
              </a:rPr>
              <a:t>Внимание- ДЕТИ!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4509120"/>
            <a:ext cx="4928592" cy="1129680"/>
          </a:xfrm>
        </p:spPr>
        <p:txBody>
          <a:bodyPr>
            <a:normAutofit fontScale="92500" lnSpcReduction="10000"/>
          </a:bodyPr>
          <a:lstStyle/>
          <a:p>
            <a:r>
              <a:rPr lang="ru-RU" i="1" spc="-150" dirty="0" smtClean="0">
                <a:solidFill>
                  <a:schemeClr val="accent2"/>
                </a:solidFill>
              </a:rPr>
              <a:t>Подготовила учитель начальных классов МБОУ СОШ </a:t>
            </a:r>
            <a:r>
              <a:rPr lang="ru-RU" i="1" spc="-150" dirty="0" err="1" smtClean="0">
                <a:solidFill>
                  <a:schemeClr val="accent2"/>
                </a:solidFill>
              </a:rPr>
              <a:t>с.Ямады</a:t>
            </a:r>
            <a:r>
              <a:rPr lang="ru-RU" i="1" spc="-150" dirty="0" smtClean="0">
                <a:solidFill>
                  <a:schemeClr val="accent2"/>
                </a:solidFill>
              </a:rPr>
              <a:t> </a:t>
            </a:r>
          </a:p>
          <a:p>
            <a:r>
              <a:rPr lang="ru-RU" i="1" spc="-150" dirty="0" smtClean="0">
                <a:solidFill>
                  <a:schemeClr val="accent2"/>
                </a:solidFill>
              </a:rPr>
              <a:t>Шакирова </a:t>
            </a:r>
            <a:r>
              <a:rPr lang="ru-RU" i="1" spc="-150" dirty="0" err="1" smtClean="0">
                <a:solidFill>
                  <a:schemeClr val="accent2"/>
                </a:solidFill>
              </a:rPr>
              <a:t>Фанзиля</a:t>
            </a:r>
            <a:r>
              <a:rPr lang="ru-RU" i="1" spc="-150" dirty="0" smtClean="0">
                <a:solidFill>
                  <a:schemeClr val="accent2"/>
                </a:solidFill>
              </a:rPr>
              <a:t> </a:t>
            </a:r>
            <a:r>
              <a:rPr lang="ru-RU" i="1" spc="-150" dirty="0" err="1" smtClean="0">
                <a:solidFill>
                  <a:schemeClr val="accent2"/>
                </a:solidFill>
              </a:rPr>
              <a:t>Нурихановна</a:t>
            </a:r>
            <a:r>
              <a:rPr lang="ru-RU" i="1" spc="-150" dirty="0" smtClean="0">
                <a:solidFill>
                  <a:schemeClr val="accent2"/>
                </a:solidFill>
              </a:rPr>
              <a:t> </a:t>
            </a:r>
          </a:p>
          <a:p>
            <a:r>
              <a:rPr lang="ru-RU" i="1" spc="-150" dirty="0" smtClean="0">
                <a:solidFill>
                  <a:schemeClr val="accent2"/>
                </a:solidFill>
              </a:rPr>
              <a:t>2022 </a:t>
            </a:r>
            <a:r>
              <a:rPr lang="ru-RU" i="1" spc="-150" dirty="0" smtClean="0">
                <a:solidFill>
                  <a:schemeClr val="accent2"/>
                </a:solidFill>
              </a:rPr>
              <a:t>г</a:t>
            </a:r>
            <a:endParaRPr lang="ru-RU" i="1" spc="-150" dirty="0">
              <a:solidFill>
                <a:schemeClr val="accent2"/>
              </a:solidFill>
            </a:endParaRPr>
          </a:p>
        </p:txBody>
      </p:sp>
      <p:pic>
        <p:nvPicPr>
          <p:cNvPr id="7170" name="Picture 2" descr="https://www.culture.ru/storage/images/2052d458-f6f9-5b07-8ce8-41d4c5e5785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8640"/>
            <a:ext cx="3408313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79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9468544" y="4653136"/>
            <a:ext cx="2232248" cy="5040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0836696" y="1447802"/>
            <a:ext cx="1008111" cy="42061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644008" y="476672"/>
            <a:ext cx="3600400" cy="4176464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rgbClr val="008000"/>
                </a:solidFill>
                <a:latin typeface="Times New Roman"/>
                <a:ea typeface="Times New Roman"/>
              </a:rPr>
              <a:t>Верю, </a:t>
            </a:r>
            <a:r>
              <a:rPr lang="ru-RU" dirty="0" smtClean="0">
                <a:solidFill>
                  <a:srgbClr val="008000"/>
                </a:solidFill>
                <a:latin typeface="Times New Roman"/>
                <a:ea typeface="Times New Roman"/>
              </a:rPr>
              <a:t>что настанет день,</a:t>
            </a:r>
            <a:endParaRPr lang="ru-RU" sz="24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8000"/>
                </a:solidFill>
                <a:latin typeface="Times New Roman"/>
                <a:ea typeface="Times New Roman"/>
              </a:rPr>
              <a:t>Когда любой прохожий</a:t>
            </a:r>
            <a:endParaRPr lang="ru-RU" sz="24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8000"/>
                </a:solidFill>
                <a:latin typeface="Times New Roman"/>
                <a:ea typeface="Times New Roman"/>
              </a:rPr>
              <a:t>Будет  показывать детям</a:t>
            </a:r>
            <a:endParaRPr lang="ru-RU" sz="24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8000"/>
                </a:solidFill>
                <a:latin typeface="Times New Roman"/>
                <a:ea typeface="Times New Roman"/>
              </a:rPr>
              <a:t>Только пример хороший!!!</a:t>
            </a:r>
            <a:endParaRPr lang="ru-RU" sz="2400" dirty="0">
              <a:latin typeface="Times New Roman"/>
              <a:ea typeface="Times New Roman"/>
            </a:endParaRPr>
          </a:p>
        </p:txBody>
      </p:sp>
      <p:pic>
        <p:nvPicPr>
          <p:cNvPr id="9218" name="Picture 2" descr="C:\Users\Учитель_3\Desktop\1614798229_126-p-fon-dlya-pdd-14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4392488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91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980728"/>
            <a:ext cx="6264696" cy="91440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         </a:t>
            </a:r>
            <a:br>
              <a:rPr lang="ru-RU" i="1" dirty="0" smtClean="0"/>
            </a:br>
            <a:r>
              <a:rPr lang="ru-RU" i="1" dirty="0"/>
              <a:t/>
            </a:r>
            <a:br>
              <a:rPr lang="ru-RU" i="1" dirty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/>
              <a:t/>
            </a:r>
            <a:br>
              <a:rPr lang="ru-RU" i="1" dirty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/>
              <a:t/>
            </a:r>
            <a:br>
              <a:rPr lang="ru-RU" i="1" dirty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/>
              <a:t/>
            </a:r>
            <a:br>
              <a:rPr lang="ru-RU" i="1" dirty="0"/>
            </a:br>
            <a:r>
              <a:rPr lang="ru-RU" i="1" dirty="0" smtClean="0"/>
              <a:t>                </a:t>
            </a:r>
            <a:r>
              <a:rPr lang="ru-RU" sz="4400" i="1" dirty="0" smtClean="0"/>
              <a:t>СПАСИБО ЗА                           ВНИМАНИЕ!</a:t>
            </a:r>
            <a:endParaRPr lang="ru-RU" sz="440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3" y="2852936"/>
            <a:ext cx="3954644" cy="280161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Учитель_3\Desktop\kartinki-pdd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813690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33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33400"/>
            <a:ext cx="7610992" cy="807368"/>
          </a:xfrm>
        </p:spPr>
        <p:txBody>
          <a:bodyPr/>
          <a:lstStyle/>
          <a:p>
            <a:r>
              <a:rPr lang="ru-RU" dirty="0"/>
              <a:t>Используемые учебники и учебные пособия: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0476656" y="1447802"/>
            <a:ext cx="1224135" cy="42061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1628800"/>
            <a:ext cx="7267012" cy="4025746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rgbClr val="008000"/>
                </a:solidFill>
                <a:latin typeface="Times New Roman"/>
                <a:ea typeface="Times New Roman"/>
              </a:rPr>
              <a:t>1. Правила дорожного движения. М, 2004.</a:t>
            </a:r>
            <a:endParaRPr lang="ru-RU" sz="24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8000"/>
                </a:solidFill>
                <a:latin typeface="Times New Roman"/>
                <a:ea typeface="Times New Roman"/>
              </a:rPr>
              <a:t> 2. Репин Я.С. Дорожная азбука, М: ДОСААФ, 1987.</a:t>
            </a:r>
            <a:endParaRPr lang="ru-RU" sz="24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8000"/>
                </a:solidFill>
                <a:latin typeface="Times New Roman"/>
                <a:ea typeface="Times New Roman"/>
              </a:rPr>
              <a:t> 3. Три сигнала светофора. Дидактические игры, викторины. М: Просвещение, 1998.</a:t>
            </a:r>
            <a:endParaRPr lang="ru-RU" sz="24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8000"/>
                </a:solidFill>
                <a:latin typeface="Times New Roman"/>
                <a:ea typeface="Times New Roman"/>
              </a:rPr>
              <a:t> 4. Ковалько В.И. Игровой модульный курс по ПДД М:2004.</a:t>
            </a:r>
            <a:endParaRPr lang="ru-RU" sz="24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8000"/>
                </a:solidFill>
                <a:latin typeface="Times New Roman"/>
                <a:ea typeface="Times New Roman"/>
              </a:rPr>
              <a:t> 5. Филенко М.Н. Школьникам о правилах дорожного движения. М: Просвещение,1985.</a:t>
            </a:r>
            <a:endParaRPr lang="ru-RU" sz="24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8000"/>
                </a:solidFill>
                <a:latin typeface="Times New Roman"/>
                <a:ea typeface="Times New Roman"/>
              </a:rPr>
              <a:t> 6. Князева Р.А. 100 задач по ПДД. М: Педагогика,1997.</a:t>
            </a:r>
            <a:endParaRPr lang="ru-RU" sz="24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322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 (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81" y="476672"/>
            <a:ext cx="126365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74725"/>
            <a:ext cx="5618394" cy="490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98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а 31 из 878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04664"/>
            <a:ext cx="1820863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9632" y="805217"/>
            <a:ext cx="45098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Игра - конкурс дорожных наук</a:t>
            </a:r>
            <a:endParaRPr lang="ru-RU" sz="24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80349"/>
            <a:ext cx="6497017" cy="494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75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18669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rot="863366">
            <a:off x="4437989" y="3244334"/>
            <a:ext cx="268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764704"/>
            <a:ext cx="640871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966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33400"/>
            <a:ext cx="7178944" cy="914400"/>
          </a:xfrm>
        </p:spPr>
        <p:txBody>
          <a:bodyPr/>
          <a:lstStyle/>
          <a:p>
            <a:r>
              <a:rPr lang="ru-RU" dirty="0" smtClean="0"/>
              <a:t>Конкурс: Дорисуй </a:t>
            </a:r>
            <a:r>
              <a:rPr lang="ru-RU" dirty="0"/>
              <a:t>д</a:t>
            </a:r>
            <a:r>
              <a:rPr lang="ru-RU" dirty="0" smtClean="0"/>
              <a:t>орожный знак 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10286" y="1124744"/>
            <a:ext cx="2971800" cy="42061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893" y="1772817"/>
            <a:ext cx="698477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Картинка 31 из 878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34169"/>
            <a:ext cx="1820863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4" y="1340768"/>
            <a:ext cx="1076325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20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533400"/>
            <a:ext cx="6674888" cy="914400"/>
          </a:xfrm>
        </p:spPr>
        <p:txBody>
          <a:bodyPr>
            <a:normAutofit/>
          </a:bodyPr>
          <a:lstStyle/>
          <a:p>
            <a:r>
              <a:rPr lang="ru-RU" dirty="0"/>
              <a:t>Игра “Разрешается – запрещается”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 flipH="1">
            <a:off x="10044607" y="1447802"/>
            <a:ext cx="576063" cy="42061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28800"/>
            <a:ext cx="6546304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Рисунок 1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879600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398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33400"/>
            <a:ext cx="7683000" cy="914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ВИКТОРИНА</a:t>
            </a:r>
            <a:r>
              <a:rPr lang="ru-RU" dirty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«</a:t>
            </a:r>
            <a:r>
              <a:rPr lang="ru-RU" dirty="0"/>
              <a:t>Знание правил дорожного движения».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0980712" y="1447802"/>
            <a:ext cx="1080119" cy="42061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845" y="1882113"/>
            <a:ext cx="7482408" cy="381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Картинка 25 из 12173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8729"/>
            <a:ext cx="1144587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44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436296" cy="10584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</a:t>
            </a:r>
            <a:r>
              <a:rPr lang="ru-RU" sz="2700" dirty="0" err="1" smtClean="0"/>
              <a:t>Автомультик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Вопросы </a:t>
            </a:r>
            <a:r>
              <a:rPr lang="ru-RU" dirty="0"/>
              <a:t>из мультфильмов и сказок, в </a:t>
            </a:r>
            <a:r>
              <a:rPr lang="ru-RU" dirty="0" smtClean="0"/>
              <a:t>которых         упоминаются </a:t>
            </a:r>
            <a:r>
              <a:rPr lang="ru-RU" dirty="0"/>
              <a:t>транспортные </a:t>
            </a:r>
            <a:r>
              <a:rPr lang="ru-RU" dirty="0" smtClean="0"/>
              <a:t>средства.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0404648" y="1447802"/>
            <a:ext cx="1080120" cy="42061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Picture 4" descr="i?id=250090156-25-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4615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761372" y="1595234"/>
            <a:ext cx="7771068" cy="4059311"/>
          </a:xfrm>
        </p:spPr>
        <p:txBody>
          <a:bodyPr>
            <a:normAutofit fontScale="475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sz="3400" dirty="0">
                <a:solidFill>
                  <a:srgbClr val="0070C0"/>
                </a:solidFill>
                <a:latin typeface="Times New Roman"/>
                <a:ea typeface="Times New Roman"/>
              </a:rPr>
              <a:t>Вопросы из мультфильмов и сказок, в которых упоминаются транспортные средства.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solidFill>
                  <a:srgbClr val="008000"/>
                </a:solidFill>
                <a:latin typeface="Times New Roman"/>
                <a:ea typeface="Times New Roman"/>
              </a:rPr>
              <a:t> </a:t>
            </a:r>
            <a:endParaRPr lang="ru-RU" sz="24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8000"/>
                </a:solidFill>
                <a:latin typeface="Times New Roman"/>
                <a:ea typeface="Times New Roman"/>
              </a:rPr>
              <a:t>На чём ехал Емеля к царю во дворец</a:t>
            </a:r>
            <a:r>
              <a:rPr lang="ru-RU" dirty="0" smtClean="0">
                <a:solidFill>
                  <a:srgbClr val="008000"/>
                </a:solidFill>
                <a:latin typeface="Times New Roman"/>
                <a:ea typeface="Times New Roman"/>
              </a:rPr>
              <a:t>?  </a:t>
            </a:r>
            <a:r>
              <a:rPr lang="ru-RU" dirty="0">
                <a:solidFill>
                  <a:srgbClr val="008000"/>
                </a:solidFill>
                <a:latin typeface="Times New Roman"/>
                <a:ea typeface="Times New Roman"/>
              </a:rPr>
              <a:t>(На печке)</a:t>
            </a:r>
            <a:endParaRPr lang="ru-RU" sz="24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8000"/>
                </a:solidFill>
                <a:latin typeface="Times New Roman"/>
                <a:ea typeface="Times New Roman"/>
              </a:rPr>
              <a:t>Любимый двухколёсный вид транспорта кота Леопольда? (Велосипед)</a:t>
            </a:r>
            <a:endParaRPr lang="ru-RU" sz="24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solidFill>
                  <a:srgbClr val="008000"/>
                </a:solidFill>
                <a:latin typeface="Times New Roman"/>
                <a:ea typeface="Times New Roman"/>
              </a:rPr>
              <a:t>                                                                 </a:t>
            </a:r>
            <a:endParaRPr lang="ru-RU" sz="24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8000"/>
                </a:solidFill>
                <a:latin typeface="Times New Roman"/>
                <a:ea typeface="Times New Roman"/>
              </a:rPr>
              <a:t>Чем смазывал свой моторчик </a:t>
            </a:r>
            <a:r>
              <a:rPr lang="ru-RU" dirty="0" err="1">
                <a:solidFill>
                  <a:srgbClr val="008000"/>
                </a:solidFill>
                <a:latin typeface="Times New Roman"/>
                <a:ea typeface="Times New Roman"/>
              </a:rPr>
              <a:t>Карлсон</a:t>
            </a:r>
            <a:r>
              <a:rPr lang="ru-RU" dirty="0">
                <a:solidFill>
                  <a:srgbClr val="008000"/>
                </a:solidFill>
                <a:latin typeface="Times New Roman"/>
                <a:ea typeface="Times New Roman"/>
              </a:rPr>
              <a:t>, который живёт на крыше</a:t>
            </a:r>
            <a:r>
              <a:rPr lang="ru-RU" dirty="0" smtClean="0">
                <a:solidFill>
                  <a:srgbClr val="008000"/>
                </a:solidFill>
                <a:latin typeface="Times New Roman"/>
                <a:ea typeface="Times New Roman"/>
              </a:rPr>
              <a:t>? 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08000"/>
                </a:solidFill>
                <a:latin typeface="Times New Roman"/>
                <a:ea typeface="Times New Roman"/>
              </a:rPr>
              <a:t>  (Вареньем</a:t>
            </a:r>
            <a:r>
              <a:rPr lang="ru-RU" dirty="0" smtClean="0">
                <a:solidFill>
                  <a:srgbClr val="008000"/>
                </a:solidFill>
                <a:latin typeface="Times New Roman"/>
                <a:ea typeface="Times New Roman"/>
              </a:rPr>
              <a:t>)</a:t>
            </a:r>
          </a:p>
          <a:p>
            <a:pPr marL="0" indent="0">
              <a:spcAft>
                <a:spcPts val="0"/>
              </a:spcAft>
              <a:buNone/>
            </a:pPr>
            <a:endParaRPr lang="ru-RU" sz="24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8000"/>
                </a:solidFill>
                <a:latin typeface="Times New Roman"/>
                <a:ea typeface="Times New Roman"/>
              </a:rPr>
              <a:t>Какой подарок сделали родители дяди Фёдора почтальону Печкину</a:t>
            </a:r>
            <a:r>
              <a:rPr lang="ru-RU" dirty="0" smtClean="0">
                <a:solidFill>
                  <a:srgbClr val="008000"/>
                </a:solidFill>
                <a:latin typeface="Times New Roman"/>
                <a:ea typeface="Times New Roman"/>
              </a:rPr>
              <a:t>?</a:t>
            </a:r>
            <a:r>
              <a:rPr lang="ru-RU" sz="2400" dirty="0" smtClean="0">
                <a:latin typeface="Times New Roman"/>
                <a:ea typeface="Times New Roman"/>
              </a:rPr>
              <a:t>  </a:t>
            </a:r>
            <a:r>
              <a:rPr lang="ru-RU" dirty="0" smtClean="0">
                <a:solidFill>
                  <a:srgbClr val="008000"/>
                </a:solidFill>
                <a:latin typeface="Times New Roman"/>
                <a:ea typeface="Times New Roman"/>
              </a:rPr>
              <a:t>(</a:t>
            </a:r>
            <a:r>
              <a:rPr lang="ru-RU" dirty="0">
                <a:solidFill>
                  <a:srgbClr val="008000"/>
                </a:solidFill>
                <a:latin typeface="Times New Roman"/>
                <a:ea typeface="Times New Roman"/>
              </a:rPr>
              <a:t>Велосипед</a:t>
            </a:r>
            <a:r>
              <a:rPr lang="ru-RU" dirty="0" smtClean="0">
                <a:solidFill>
                  <a:srgbClr val="008000"/>
                </a:solidFill>
                <a:latin typeface="Times New Roman"/>
                <a:ea typeface="Times New Roman"/>
              </a:rPr>
              <a:t>)</a:t>
            </a:r>
          </a:p>
          <a:p>
            <a:pPr marL="0" indent="0">
              <a:spcAft>
                <a:spcPts val="0"/>
              </a:spcAft>
              <a:buNone/>
            </a:pPr>
            <a:endParaRPr lang="ru-RU" sz="24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8000"/>
                </a:solidFill>
                <a:latin typeface="Times New Roman"/>
                <a:ea typeface="Times New Roman"/>
              </a:rPr>
              <a:t>Во что превратила добрая фея тыкву для Золушки? (В карету)</a:t>
            </a:r>
            <a:endParaRPr lang="ru-RU" sz="24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solidFill>
                  <a:srgbClr val="008000"/>
                </a:solidFill>
                <a:latin typeface="Times New Roman"/>
                <a:ea typeface="Times New Roman"/>
              </a:rPr>
              <a:t>                                                                   </a:t>
            </a:r>
            <a:endParaRPr lang="ru-RU" sz="24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8000"/>
                </a:solidFill>
                <a:latin typeface="Times New Roman"/>
                <a:ea typeface="Times New Roman"/>
              </a:rPr>
              <a:t>На чём летал старик Хоттабыч? (На ковре – самолёте</a:t>
            </a:r>
            <a:r>
              <a:rPr lang="ru-RU" dirty="0" smtClean="0">
                <a:solidFill>
                  <a:srgbClr val="008000"/>
                </a:solidFill>
                <a:latin typeface="Times New Roman"/>
                <a:ea typeface="Times New Roman"/>
              </a:rPr>
              <a:t>)</a:t>
            </a:r>
          </a:p>
          <a:p>
            <a:pPr marL="0" indent="0">
              <a:spcAft>
                <a:spcPts val="0"/>
              </a:spcAft>
              <a:buNone/>
            </a:pPr>
            <a:endParaRPr lang="ru-RU" sz="24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8000"/>
                </a:solidFill>
                <a:latin typeface="Times New Roman"/>
                <a:ea typeface="Times New Roman"/>
              </a:rPr>
              <a:t>Личный транспорт Бабы – Яги? (Ступа)</a:t>
            </a:r>
            <a:endParaRPr lang="ru-RU" sz="24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solidFill>
                  <a:srgbClr val="008000"/>
                </a:solidFill>
                <a:latin typeface="Times New Roman"/>
                <a:ea typeface="Times New Roman"/>
              </a:rPr>
              <a:t> </a:t>
            </a:r>
            <a:endParaRPr lang="ru-RU" sz="24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8000"/>
                </a:solidFill>
                <a:latin typeface="Times New Roman"/>
                <a:ea typeface="Times New Roman"/>
              </a:rPr>
              <a:t>На чём поехал в Ленинград человек рассеянный с улицы </a:t>
            </a:r>
            <a:r>
              <a:rPr lang="ru-RU" dirty="0" err="1">
                <a:solidFill>
                  <a:srgbClr val="008000"/>
                </a:solidFill>
                <a:latin typeface="Times New Roman"/>
                <a:ea typeface="Times New Roman"/>
              </a:rPr>
              <a:t>Бассейной</a:t>
            </a:r>
            <a:r>
              <a:rPr lang="ru-RU" dirty="0" smtClean="0">
                <a:solidFill>
                  <a:srgbClr val="008000"/>
                </a:solidFill>
                <a:latin typeface="Times New Roman"/>
                <a:ea typeface="Times New Roman"/>
              </a:rPr>
              <a:t>?</a:t>
            </a:r>
            <a:r>
              <a:rPr lang="ru-RU" sz="2400" dirty="0" smtClean="0"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08000"/>
                </a:solidFill>
                <a:latin typeface="Times New Roman"/>
                <a:ea typeface="Times New Roman"/>
              </a:rPr>
              <a:t> (Поезд</a:t>
            </a:r>
            <a:r>
              <a:rPr lang="ru-RU" dirty="0" smtClean="0">
                <a:solidFill>
                  <a:srgbClr val="008000"/>
                </a:solidFill>
                <a:latin typeface="Times New Roman"/>
                <a:ea typeface="Times New Roman"/>
              </a:rPr>
              <a:t>)</a:t>
            </a:r>
          </a:p>
          <a:p>
            <a:pPr>
              <a:spcAft>
                <a:spcPts val="0"/>
              </a:spcAft>
            </a:pPr>
            <a:endParaRPr lang="ru-RU" sz="24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8000"/>
                </a:solidFill>
                <a:latin typeface="Times New Roman"/>
                <a:ea typeface="Times New Roman"/>
              </a:rPr>
              <a:t>На чём летал Барон Мюнхгаузен</a:t>
            </a:r>
            <a:r>
              <a:rPr lang="ru-RU" dirty="0" smtClean="0">
                <a:solidFill>
                  <a:srgbClr val="008000"/>
                </a:solidFill>
                <a:latin typeface="Times New Roman"/>
                <a:ea typeface="Times New Roman"/>
              </a:rPr>
              <a:t>?  </a:t>
            </a:r>
            <a:r>
              <a:rPr lang="ru-RU" dirty="0">
                <a:solidFill>
                  <a:srgbClr val="008000"/>
                </a:solidFill>
                <a:latin typeface="Times New Roman"/>
                <a:ea typeface="Times New Roman"/>
              </a:rPr>
              <a:t>(На ядре</a:t>
            </a:r>
            <a:r>
              <a:rPr lang="ru-RU" dirty="0" smtClean="0">
                <a:solidFill>
                  <a:srgbClr val="008000"/>
                </a:solidFill>
                <a:latin typeface="Times New Roman"/>
                <a:ea typeface="Times New Roman"/>
              </a:rPr>
              <a:t>)</a:t>
            </a:r>
          </a:p>
          <a:p>
            <a:pPr marL="0" indent="0">
              <a:spcAft>
                <a:spcPts val="0"/>
              </a:spcAft>
              <a:buNone/>
            </a:pPr>
            <a:endParaRPr lang="ru-RU" sz="24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8000"/>
                </a:solidFill>
                <a:latin typeface="Times New Roman"/>
                <a:ea typeface="Times New Roman"/>
              </a:rPr>
              <a:t> На чём катался Кай?    </a:t>
            </a:r>
            <a:r>
              <a:rPr lang="ru-RU" dirty="0" smtClean="0">
                <a:solidFill>
                  <a:srgbClr val="008000"/>
                </a:solidFill>
                <a:latin typeface="Times New Roman"/>
                <a:ea typeface="Times New Roman"/>
              </a:rPr>
              <a:t>(</a:t>
            </a:r>
            <a:r>
              <a:rPr lang="ru-RU" dirty="0">
                <a:solidFill>
                  <a:srgbClr val="008000"/>
                </a:solidFill>
                <a:latin typeface="Times New Roman"/>
                <a:ea typeface="Times New Roman"/>
              </a:rPr>
              <a:t>На санках)</a:t>
            </a:r>
            <a:endParaRPr lang="ru-RU" sz="24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1902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533400"/>
            <a:ext cx="5810792" cy="914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Заключение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 smtClean="0"/>
              <a:t>         Подведение </a:t>
            </a:r>
            <a:r>
              <a:rPr lang="ru-RU" dirty="0"/>
              <a:t>итогов.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828584" y="1447802"/>
            <a:ext cx="2304255" cy="4206112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35433970"/>
              </p:ext>
            </p:extLst>
          </p:nvPr>
        </p:nvGraphicFramePr>
        <p:xfrm>
          <a:off x="1874068" y="1556791"/>
          <a:ext cx="5506243" cy="388843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506243"/>
              </a:tblGrid>
              <a:tr h="3534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Ходи по тротуару, придерживаясь правой стороны.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200" marR="52200" marT="0" marB="0"/>
                </a:tc>
              </a:tr>
              <a:tr h="7069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Переходи улицу спокойным шагом только по пешеходному переходу.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200" marR="52200" marT="0" marB="0"/>
                </a:tc>
              </a:tr>
              <a:tr h="7069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При переходе дороги убедись в безопасности. Посмотри, нет ли рядом машин.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200" marR="52200" marT="0" marB="0"/>
                </a:tc>
              </a:tr>
              <a:tr h="3534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Переходи  только на зелёный сигнал светофора.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200" marR="52200" marT="0" marB="0"/>
                </a:tc>
              </a:tr>
              <a:tr h="7069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Никогда не перебегай проезжую часть перед близко идущим автомобилем.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200" marR="52200" marT="0" marB="0"/>
                </a:tc>
              </a:tr>
              <a:tr h="7069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За городом безопаснее идти навстречу движущемуся транспортному потоку.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200" marR="52200" marT="0" marB="0"/>
                </a:tc>
              </a:tr>
              <a:tr h="3534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Всегда обрати внимание на знаки и светофору….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200" marR="52200" marT="0" marB="0"/>
                </a:tc>
              </a:tr>
            </a:tbl>
          </a:graphicData>
        </a:graphic>
      </p:graphicFrame>
      <p:pic>
        <p:nvPicPr>
          <p:cNvPr id="5122" name="Picture 2" descr="Картинка 54 из 1219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140652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969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277</TotalTime>
  <Words>219</Words>
  <Application>Microsoft Office PowerPoint</Application>
  <PresentationFormat>Экран (4:3)</PresentationFormat>
  <Paragraphs>50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Внеклассное мероприятие:  « Внимание- ДЕТИ!»</vt:lpstr>
      <vt:lpstr>Презентация PowerPoint</vt:lpstr>
      <vt:lpstr>Презентация PowerPoint</vt:lpstr>
      <vt:lpstr>Презентация PowerPoint</vt:lpstr>
      <vt:lpstr>Конкурс: Дорисуй дорожный знак .</vt:lpstr>
      <vt:lpstr>Игра “Разрешается – запрещается”</vt:lpstr>
      <vt:lpstr>                       ВИКТОРИНА.               «Знание правил дорожного движения».</vt:lpstr>
      <vt:lpstr>                    Автомультик  Вопросы из мультфильмов и сказок, в которых         упоминаются транспортные средства. </vt:lpstr>
      <vt:lpstr>               Заключение.          Подведение итогов. </vt:lpstr>
      <vt:lpstr>Презентация PowerPoint</vt:lpstr>
      <vt:lpstr>                                 СПАСИБО ЗА                           ВНИМАНИЕ!</vt:lpstr>
      <vt:lpstr>Используемые учебники и учебные пособия: 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Внеклассное мероприятие: « Научим детей ПДД»</dc:title>
  <dc:creator>Учитель_3</dc:creator>
  <cp:lastModifiedBy>Учитель_3</cp:lastModifiedBy>
  <cp:revision>17</cp:revision>
  <dcterms:created xsi:type="dcterms:W3CDTF">2022-01-24T14:24:51Z</dcterms:created>
  <dcterms:modified xsi:type="dcterms:W3CDTF">2022-05-24T06:19:02Z</dcterms:modified>
</cp:coreProperties>
</file>