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4F6C-5DDD-4118-9CAD-953FBE531E94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99EA-005A-4B2A-BF11-9D52BBD05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628801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Этнокультурное </a:t>
            </a:r>
            <a:endParaRPr lang="en-U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3568" y="710986"/>
            <a:ext cx="73448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бюджетное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«Пчелка» общеразвивающего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Карамахи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Буйнакского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4591000"/>
            <a:ext cx="6120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этап Республиканского конкурса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«Лучший детский сад года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Дагестана - 2019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(Приказ №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127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.10.2021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МКУ «УОБР»)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5536" y="5939262"/>
            <a:ext cx="6048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Заведующая: Алигаджиева Калимат Ахмедовна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419872" y="3276953"/>
            <a:ext cx="504056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Одним из требований современного образования является воспитание у детей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чувства патриотизма и гражданственности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2656"/>
            <a:ext cx="1310403" cy="1120690"/>
          </a:xfrm>
          <a:prstGeom prst="rect">
            <a:avLst/>
          </a:prstGeom>
          <a:noFill/>
        </p:spPr>
      </p:pic>
      <p:pic>
        <p:nvPicPr>
          <p:cNvPr id="12" name="Рисунок 11" descr="C:\Users\887\Downloads\maxresdefaul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97152"/>
            <a:ext cx="2160240" cy="17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фото  окрытого урока\20181127_1034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852936"/>
            <a:ext cx="2664296" cy="1656184"/>
          </a:xfrm>
          <a:prstGeom prst="cloud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6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836712"/>
            <a:ext cx="1454670" cy="14496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3933057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ru-RU" sz="2000" b="1" i="1" dirty="0" smtClean="0">
              <a:solidFill>
                <a:srgbClr val="00206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6000" b="1" i="1" dirty="0" smtClean="0">
                <a:solidFill>
                  <a:srgbClr val="002060"/>
                </a:solidFill>
              </a:rPr>
              <a:t>Спасибо </a:t>
            </a:r>
            <a:r>
              <a:rPr lang="ru-RU" sz="6000" b="1" i="1" dirty="0" smtClean="0">
                <a:solidFill>
                  <a:srgbClr val="002060"/>
                </a:solidFill>
              </a:rPr>
              <a:t>за </a:t>
            </a:r>
            <a:endParaRPr lang="ru-RU" sz="6000" b="1" i="1" dirty="0" smtClean="0">
              <a:solidFill>
                <a:srgbClr val="00206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6000" b="1" i="1" dirty="0" smtClean="0">
                <a:solidFill>
                  <a:srgbClr val="002060"/>
                </a:solidFill>
              </a:rPr>
              <a:t>       внимание!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D:\ЛУЧШИЙ САД ГОДА 2021\коллектив\DSC_03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764704"/>
            <a:ext cx="49685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887\Downloads\maxresdefaul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797152"/>
            <a:ext cx="2160240" cy="17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692407"/>
            <a:ext cx="5184576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Дошкольный возраст – время первоначального становления личности, формирования основ самосознания и индивидуальности ребенка. Именно в этот период начинается процесс социализации, устанавливается связь ребенка с ведущими сферами бытия: миром людей, природой, историей, происходит приобщение к культуре, к общечеловеческим ценностям.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ЛУЧШИЙ САД ГОДА 2021\регион\IMG-20210605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9" y="764704"/>
            <a:ext cx="3063804" cy="2232248"/>
          </a:xfrm>
          <a:prstGeom prst="rect">
            <a:avLst/>
          </a:prstGeom>
          <a:noFill/>
        </p:spPr>
      </p:pic>
      <p:pic>
        <p:nvPicPr>
          <p:cNvPr id="8" name="Рисунок 7" descr="D:\ЛУЧШИЙ САД ГОДА 2021\регион\IMG-20181202-WA0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68960"/>
            <a:ext cx="29523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ЛУЧШИЙ САД ГОДА 2021\регион\IMG-20211011-WA00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140968"/>
            <a:ext cx="2590006" cy="345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887\AppData\Local\Microsoft\Windows\Temporary Internet Files\Content.Word\IMG-20211011-WA00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140968"/>
            <a:ext cx="2592288" cy="339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116632"/>
            <a:ext cx="926174" cy="7920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" name="Рисунок 7" descr="C:\Users\887\AppData\Local\Microsoft\Windows\Temporary Internet Files\Content.Word\IMG-20210605-WA0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355976" y="692696"/>
            <a:ext cx="4464496" cy="2880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Приобщения ребенка к культуре своего народа имеет огромное значение, поскольку обращение к отеческому наследию воспитывает уважение, гордость за землю, на которой живешь.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717032"/>
            <a:ext cx="4879508" cy="289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D:\ЛУЧШИЙ САД ГОДА 2021\регион\IMG-20211011-WA00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188640"/>
            <a:ext cx="1142008" cy="9766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" name="Рисунок 9" descr="D:\ЛУЧШИЙ САД ГОДА 2021\регион\IMG-20211011-WA0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67544" y="620689"/>
            <a:ext cx="3816424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этнопедагогических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 в дошкольном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возрасте являются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приобщение детей к культуре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своего народа;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национального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самосознания;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воспитание доброжелательного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к представителям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разных этнических групп;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устойчивого интереса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познанию и принятию иных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культурных национальных ценностей,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-формирование этнокультурной компетентности.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:\ЛУЧШИЙ САД ГОДА 2021\регион\IMG-20211011-WA00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620688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0"/>
            <a:ext cx="1310403" cy="11206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" name="Рисунок 7" descr="D:\ЛУЧШИЙ САД ГОДА 2021\регион\IMG_20211018_092614_4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ЛУЧШИЙ САД ГОДА 2021\регион\IMG_20171107_1236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ЛУЧШИЙ САД ГОДА 2021\регион\IMG_20201225_1040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692696"/>
            <a:ext cx="45289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887\AppData\Local\Microsoft\Windows\Temporary Internet Files\Content.Word\IMG-20200917-WA00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140968"/>
            <a:ext cx="19442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887\AppData\Local\Microsoft\Windows\Temporary Internet Files\Content.Word\IMG-20190926-WA00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140969"/>
            <a:ext cx="25922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0"/>
            <a:ext cx="1045620" cy="8942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" name="Рисунок 8" descr="C:\Users\887\AppData\Local\Microsoft\Windows\Temporary Internet Files\Content.Word\IMG-20211011-WA0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4032448" cy="285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G_20170712_213001_510.jpg"/>
          <p:cNvPicPr/>
          <p:nvPr/>
        </p:nvPicPr>
        <p:blipFill>
          <a:blip r:embed="rId4" cstate="print"/>
          <a:srcRect t="8333"/>
          <a:stretch>
            <a:fillRect/>
          </a:stretch>
        </p:blipFill>
        <p:spPr>
          <a:xfrm>
            <a:off x="4644008" y="3717032"/>
            <a:ext cx="4032448" cy="2852936"/>
          </a:xfrm>
          <a:prstGeom prst="rect">
            <a:avLst/>
          </a:prstGeom>
        </p:spPr>
      </p:pic>
      <p:pic>
        <p:nvPicPr>
          <p:cNvPr id="12" name="Рисунок 11" descr="D:\ЛУЧШИЙ САД ГОДА 2021\регион\IMG_20181127_1055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764704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ЛУЧШИЙ САД ГОДА 2021\регион\20210428_1027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764704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6380" y="0"/>
            <a:ext cx="978352" cy="8367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F:\фото  окрытого урока\Screenshot_20181202-13391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48245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887\Desktop\IMG-20181127-WA0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48245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87\AppData\Local\Microsoft\Windows\Temporary Internet Files\Content.Word\IMG_20181018_1141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692696"/>
            <a:ext cx="33843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887\AppData\Local\Microsoft\Windows\Temporary Internet Files\Content.Word\IMG_20201124_1337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941168"/>
            <a:ext cx="3384376" cy="160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169" y="332656"/>
            <a:ext cx="1094570" cy="9361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1" name="Рисунок 10" descr="C:\Users\887\AppData\Local\Microsoft\Windows\Temporary Internet Files\Content.Word\20210306_105127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692696"/>
            <a:ext cx="3096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887\AppData\Local\Microsoft\Windows\Temporary Internet Files\Content.Word\IMG-20200222-WA00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D:\А. ФОТО В ПАПКАХ\веселые старты район 3 место\15409761435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412776"/>
            <a:ext cx="2212669" cy="2991582"/>
          </a:xfrm>
          <a:prstGeom prst="rect">
            <a:avLst/>
          </a:prstGeom>
          <a:noFill/>
        </p:spPr>
      </p:pic>
      <p:pic>
        <p:nvPicPr>
          <p:cNvPr id="15" name="Рисунок 14" descr="D:\А. ФОТО В ПАПКАХ\регион.компонент 2020\IMG-20200919-WA00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692696"/>
            <a:ext cx="29876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887\AppData\Local\Microsoft\Windows\Temporary Internet Files\Content.Word\IMG_20180511_105003_HD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636912"/>
            <a:ext cx="31683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887\AppData\Local\Microsoft\Windows\Temporary Internet Files\Content.Word\IMG_20180511_10303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797152"/>
            <a:ext cx="310515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404664"/>
            <a:ext cx="1310403" cy="1120690"/>
          </a:xfrm>
          <a:prstGeom prst="rect">
            <a:avLst/>
          </a:prstGeom>
          <a:noFill/>
        </p:spPr>
      </p:pic>
      <p:pic>
        <p:nvPicPr>
          <p:cNvPr id="19" name="Рисунок 18" descr="D:\рисунки и фото+\рисунки и фото\ВСЕ ДЛЯ КОНКУРСА ЛУЧШИЙ ДЕТСКИЙ САД 2018\зайка физра\ролик физра\IMG-20180514-WA001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4509120"/>
            <a:ext cx="5347767" cy="21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2" name="Рисунок 11" descr="D:\А. ФОТО В ПАПКАХ\экскурсия млад. группы Осень к нам пришла листьями шурша 2020\IMG-20201006-WA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46805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А. ФОТО В ПАПКАХ\фото с камеры 2020\IMG-20201010-WA00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852936"/>
            <a:ext cx="3570412" cy="368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рисунки и фото+\рисунки и фото\ВСЕ ДЛЯ КОНКУРСА ЛУЧШИЙ ДЕТСКИЙ САД 2018\кружок по экологии\кружок экология  ролик\IMG-20180515-WA00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620688"/>
            <a:ext cx="36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рисунки и фото+\рисунки и фото\ВСЕ ДЛЯ КОНКУРСА ЛУЧШИЙ ДЕТСКИЙ САД 2018\кружок по экологии\IMG-20180515-WA00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17032"/>
            <a:ext cx="4752528" cy="28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188640"/>
            <a:ext cx="950363" cy="8127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138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887</cp:lastModifiedBy>
  <cp:revision>17</cp:revision>
  <dcterms:created xsi:type="dcterms:W3CDTF">2019-09-28T11:38:30Z</dcterms:created>
  <dcterms:modified xsi:type="dcterms:W3CDTF">2021-10-24T21:16:25Z</dcterms:modified>
</cp:coreProperties>
</file>