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82" r:id="rId3"/>
    <p:sldId id="281" r:id="rId4"/>
    <p:sldId id="280" r:id="rId5"/>
    <p:sldId id="279" r:id="rId6"/>
    <p:sldId id="278" r:id="rId7"/>
    <p:sldId id="277" r:id="rId8"/>
    <p:sldId id="28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BC044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842" y="-6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84F6C-5DDD-4118-9CAD-953FBE531E94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99EA-005A-4B2A-BF11-9D52BBD050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84F6C-5DDD-4118-9CAD-953FBE531E94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99EA-005A-4B2A-BF11-9D52BBD050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84F6C-5DDD-4118-9CAD-953FBE531E94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99EA-005A-4B2A-BF11-9D52BBD050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84F6C-5DDD-4118-9CAD-953FBE531E94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99EA-005A-4B2A-BF11-9D52BBD050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84F6C-5DDD-4118-9CAD-953FBE531E94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99EA-005A-4B2A-BF11-9D52BBD050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84F6C-5DDD-4118-9CAD-953FBE531E94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99EA-005A-4B2A-BF11-9D52BBD050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84F6C-5DDD-4118-9CAD-953FBE531E94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99EA-005A-4B2A-BF11-9D52BBD050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84F6C-5DDD-4118-9CAD-953FBE531E94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99EA-005A-4B2A-BF11-9D52BBD050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84F6C-5DDD-4118-9CAD-953FBE531E94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99EA-005A-4B2A-BF11-9D52BBD050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84F6C-5DDD-4118-9CAD-953FBE531E94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99EA-005A-4B2A-BF11-9D52BBD050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84F6C-5DDD-4118-9CAD-953FBE531E94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99EA-005A-4B2A-BF11-9D52BBD050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D84F6C-5DDD-4118-9CAD-953FBE531E94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2899EA-005A-4B2A-BF11-9D52BBD050F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http://www.freeppt.net/template/hospital-templates-for-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429056" y="-1500222"/>
            <a:ext cx="14287600" cy="9916726"/>
          </a:xfrm>
          <a:prstGeom prst="rect">
            <a:avLst/>
          </a:prstGeom>
          <a:noFill/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-1000164" y="-1214470"/>
            <a:ext cx="1057282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Муниципальное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бюджетное дошкольное образовательное учреждение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«Детский сад «Пчелка» общеразвивающего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вида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с. </a:t>
            </a:r>
            <a:r>
              <a:rPr kumimoji="0" lang="ru-RU" sz="2800" b="1" i="0" u="none" strike="noStrike" cap="non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Карамахи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Буйнакского района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928726" y="1285860"/>
            <a:ext cx="942981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Поддержка и сопровождение детей с ограниченными возможностями здоровья</a:t>
            </a:r>
            <a:endParaRPr lang="ru-RU" sz="28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-2214610" y="4500570"/>
            <a:ext cx="1135861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Муниципальный этап Республиканского конкурса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«Лучший детский сад года</a:t>
            </a:r>
            <a:r>
              <a:rPr kumimoji="0" lang="ru-RU" sz="2800" b="1" i="1" u="none" strike="noStrike" cap="none" normalizeH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Дагестана - 2019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(Приказ № 127 от 07.10.2021 МКУ «УОБР»)</a:t>
            </a: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35496" y="6500834"/>
            <a:ext cx="9108504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Заведующая: </a:t>
            </a:r>
            <a:r>
              <a:rPr kumimoji="0" lang="ru-RU" sz="26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Алигаджиева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6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Калимат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6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Ахмедовна</a:t>
            </a:r>
            <a:endParaRPr kumimoji="0" lang="ru-RU" sz="2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17" descr="C:\Users\887\Pictures\626963dcf657372e3c4186c37476d28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34937" y="-214338"/>
            <a:ext cx="2618126" cy="223908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"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http://www.freeppt.net/template/hospital-templates-for-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00362" y="-1428783"/>
            <a:ext cx="13001716" cy="9715568"/>
          </a:xfrm>
          <a:prstGeom prst="rect">
            <a:avLst/>
          </a:prstGeom>
          <a:noFill/>
        </p:spPr>
      </p:pic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-1357354" y="-1071594"/>
            <a:ext cx="6900954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Лабазанов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Саид Рашидович 09.02.2015 года. </a:t>
            </a: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оступил в наш детский сад  в сентябре  2021 года  с  заключением ПМПК, (протокол ПМПК № 849 от 05.10.2020г.).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Нуждается в создании специальных условий для получения образования по образовательной программе АОП ДО для детей с ТНР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00000\Pictures\IMG-20211025-WA000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857496"/>
            <a:ext cx="4268403" cy="51435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 descr="C:\Users\00000\Pictures\IMG-20211025-WA001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46" y="500042"/>
            <a:ext cx="4286280" cy="57864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17" descr="C:\Users\887\Pictures\626963dcf657372e3c4186c37476d28b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29586" y="-1214470"/>
            <a:ext cx="2046622" cy="1750324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">
    <p:wipe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http://www.freeppt.net/template/hospital-templates-for-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286312" y="-1285908"/>
            <a:ext cx="13430312" cy="9501253"/>
          </a:xfrm>
          <a:prstGeom prst="rect">
            <a:avLst/>
          </a:prstGeom>
          <a:noFill/>
        </p:spPr>
      </p:pic>
      <p:pic>
        <p:nvPicPr>
          <p:cNvPr id="2050" name="Picture 2" descr="C:\Users\00000\Pictures\IMG-20211025-WA001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642918"/>
            <a:ext cx="5143500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1" name="Picture 3" descr="C:\Users\00000\Pictures\IMG-20211025-WA001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357486" y="-357214"/>
            <a:ext cx="5143500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17" descr="C:\Users\887\Pictures\626963dcf657372e3c4186c37476d28b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7074" y="-1071594"/>
            <a:ext cx="2171811" cy="185738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"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http://www.freeppt.net/template/hospital-templates-for-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429188" y="-1500222"/>
            <a:ext cx="13573188" cy="9858444"/>
          </a:xfrm>
          <a:prstGeom prst="rect">
            <a:avLst/>
          </a:prstGeom>
          <a:noFill/>
        </p:spPr>
      </p:pic>
      <p:pic>
        <p:nvPicPr>
          <p:cNvPr id="3075" name="Picture 3" descr="C:\Users\00000\Pictures\IMG-20211025-WA002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214742" y="-1000156"/>
            <a:ext cx="5572164" cy="85789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6" name="Picture 4" descr="C:\Users\00000\Pictures\IMG-20211025-WA002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3174" y="-500090"/>
            <a:ext cx="5929354" cy="85725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17" descr="C:\Users\887\Pictures\626963dcf657372e3c4186c37476d28b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6512" y="-1214470"/>
            <a:ext cx="2171811" cy="185738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http://www.freeppt.net/template/hospital-templates-for-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357618" y="-1285908"/>
            <a:ext cx="12501618" cy="9501253"/>
          </a:xfrm>
          <a:prstGeom prst="rect">
            <a:avLst/>
          </a:prstGeom>
          <a:noFill/>
        </p:spPr>
      </p:pic>
      <p:pic>
        <p:nvPicPr>
          <p:cNvPr id="4099" name="Picture 3" descr="C:\Users\00000\Pictures\IMG-20211025-WA004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1071546"/>
            <a:ext cx="5143500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250297" y="-1000156"/>
            <a:ext cx="4500594" cy="44646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2250297" y="3643314"/>
            <a:ext cx="4500594" cy="43226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17" descr="C:\Users\887\Pictures\626963dcf657372e3c4186c37476d28b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00760" y="-1143032"/>
            <a:ext cx="2422405" cy="207170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"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http://www.freeppt.net/template/hospital-templates-for-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143436" y="-1285908"/>
            <a:ext cx="13287436" cy="9501253"/>
          </a:xfrm>
          <a:prstGeom prst="rect">
            <a:avLst/>
          </a:prstGeom>
          <a:noFill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357618" y="-428652"/>
            <a:ext cx="5643602" cy="50495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8860" y="1785926"/>
            <a:ext cx="6215106" cy="50720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17" descr="C:\Users\887\Pictures\626963dcf657372e3c4186c37476d28b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7074" y="-1071594"/>
            <a:ext cx="2505936" cy="214314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http://www.freeppt.net/template/hospital-templates-for-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714808" y="-1500222"/>
            <a:ext cx="12858808" cy="9644130"/>
          </a:xfrm>
          <a:prstGeom prst="rect">
            <a:avLst/>
          </a:prstGeom>
          <a:noFill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500362" y="-714404"/>
            <a:ext cx="5274898" cy="55721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64" y="1214422"/>
            <a:ext cx="5708421" cy="59293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17" descr="C:\Users\887\Pictures\626963dcf657372e3c4186c37476d28b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7074" y="-1071594"/>
            <a:ext cx="2422405" cy="207170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">
    <p:wheel spokes="8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http://www.freeppt.net/template/hospital-templates-for-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714808" y="-1500222"/>
            <a:ext cx="12858808" cy="964413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-571536" y="5143512"/>
            <a:ext cx="70009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7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143172" y="-1071594"/>
            <a:ext cx="4801354" cy="61146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171" name="Picture 3" descr="C:\Users\00000\Pictures\IMG-20211025-WA003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8992" y="-1071594"/>
            <a:ext cx="4643470" cy="61912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17" descr="C:\Users\887\Pictures\626963dcf657372e3c4186c37476d28b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72132" y="5214950"/>
            <a:ext cx="2923592" cy="250033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">
    <p:wheel spokes="8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</TotalTime>
  <Words>102</Words>
  <Application>Microsoft Office PowerPoint</Application>
  <PresentationFormat>Экран (4:3)</PresentationFormat>
  <Paragraphs>12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Lenovo</dc:creator>
  <cp:lastModifiedBy>00000</cp:lastModifiedBy>
  <cp:revision>26</cp:revision>
  <dcterms:created xsi:type="dcterms:W3CDTF">2019-09-28T11:38:30Z</dcterms:created>
  <dcterms:modified xsi:type="dcterms:W3CDTF">2002-01-01T02:36:20Z</dcterms:modified>
</cp:coreProperties>
</file>