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3" r:id="rId3"/>
    <p:sldId id="272" r:id="rId4"/>
    <p:sldId id="274" r:id="rId5"/>
    <p:sldId id="271" r:id="rId6"/>
    <p:sldId id="270" r:id="rId7"/>
    <p:sldId id="275" r:id="rId8"/>
    <p:sldId id="269" r:id="rId9"/>
    <p:sldId id="268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33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4F6C-5DDD-4118-9CAD-953FBE531E94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67544" y="522839"/>
            <a:ext cx="64807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юджетно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«Пчелка» общеразвивающего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с.Карамахи Буйнакского района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916832"/>
            <a:ext cx="83529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Предоставление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дополнительных образовательных услуг детям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55576" y="4645585"/>
            <a:ext cx="61926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этап Республиканского конкурса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«Лучший детский сад года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Дагестана - 2019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(Приказ №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127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.10.2021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МКУ «УОБР»)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23728" y="6021288"/>
            <a:ext cx="6552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Заведующая: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Алигаджиева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Калимат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Ахмедовна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3568" y="4941168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i="1" dirty="0" smtClean="0">
                <a:solidFill>
                  <a:srgbClr val="FF0000"/>
                </a:solidFill>
              </a:rPr>
              <a:t> Спасибо </a:t>
            </a:r>
            <a:r>
              <a:rPr lang="ru-RU" sz="5400" b="1" i="1" dirty="0" smtClean="0">
                <a:solidFill>
                  <a:srgbClr val="FF0000"/>
                </a:solidFill>
              </a:rPr>
              <a:t>за </a:t>
            </a:r>
            <a:r>
              <a:rPr lang="ru-RU" sz="5400" b="1" i="1" dirty="0" smtClean="0">
                <a:solidFill>
                  <a:srgbClr val="FF0000"/>
                </a:solidFill>
              </a:rPr>
              <a:t>внимание!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D:\А. ФОТО В ПАПКАХ\праздники и развлечения\DSC_06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77768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333381"/>
            <a:ext cx="6408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Танцевальный кружок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«Каблучок»</a:t>
            </a:r>
          </a:p>
        </p:txBody>
      </p:sp>
      <p:pic>
        <p:nvPicPr>
          <p:cNvPr id="8" name="Рисунок 7" descr="C:\Users\887\AppData\Local\Microsoft\Windows\Temporary Internet Files\Content.Word\IMG_20201008_1222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7"/>
            <a:ext cx="3384376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ЛУЧШИЙ САД ГОДА 2021\ЛУЧШИЙ САД ГОДА ДАГЕСТАНА 2020 +++\мероприятия\IMG_20181229_1114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221088"/>
            <a:ext cx="4176464" cy="214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887\AppData\Local\Microsoft\Windows\Temporary Internet Files\Content.Word\IMG_20190222_1109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412776"/>
            <a:ext cx="3744416" cy="261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ЛУЧШИЙ САД ГОДА 2021\ЛУЧШИЙ САД ГОДА ДАГЕСТАНА 2020 +++\ФОТО ВИЗИТНАЯ КАРТОЧКА\КРУЖКИ\МУЗЫК\IMG_20201008_12385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221088"/>
            <a:ext cx="2978150" cy="223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C:\Users\ADMIN\AppData\Local\Microsoft\Windows\Temporary Internet Files\Content.Word\20180515_1151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3456384" cy="283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А. ФОТО В ПАПКАХ\8 марта 2020\IMG_20200307_110905_HD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92696"/>
            <a:ext cx="2500118" cy="258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887\AppData\Local\Microsoft\Windows\Temporary Internet Files\Content.Word\FACE_RC_15780743669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692696"/>
            <a:ext cx="5273675" cy="262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887\AppData\Local\Microsoft\Windows\Temporary Internet Files\Content.Word\FACE_SC_157742478986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01008"/>
            <a:ext cx="4392488" cy="280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C:\Users\887\AppData\Local\Microsoft\Windows\Temporary Internet Files\Content.Word\IMG-20190927-WA0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3960440" cy="29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887\AppData\Local\Microsoft\Windows\Temporary Internet Files\Content.Word\IMG-20190927-WA00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6672"/>
            <a:ext cx="48965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887\AppData\Local\Microsoft\Windows\Temporary Internet Files\Content.Word\IMG-20201008-WA00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56992"/>
            <a:ext cx="4032448" cy="299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А. ФОТО В ПАПКАХ\праздники и развлечения\IMG-20190927-WA04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76672"/>
            <a:ext cx="304710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397693"/>
            <a:ext cx="698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Театральный кружок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 мире театра»</a:t>
            </a:r>
          </a:p>
        </p:txBody>
      </p:sp>
      <p:pic>
        <p:nvPicPr>
          <p:cNvPr id="9" name="Рисунок 8" descr="IMG-20190202-WA0008.jpg"/>
          <p:cNvPicPr>
            <a:picLocks noChangeAspect="1"/>
          </p:cNvPicPr>
          <p:nvPr/>
        </p:nvPicPr>
        <p:blipFill>
          <a:blip r:embed="rId3" cstate="print"/>
          <a:srcRect r="2456"/>
          <a:stretch>
            <a:fillRect/>
          </a:stretch>
        </p:blipFill>
        <p:spPr>
          <a:xfrm>
            <a:off x="467544" y="1700808"/>
            <a:ext cx="4032448" cy="2325357"/>
          </a:xfrm>
          <a:prstGeom prst="rect">
            <a:avLst/>
          </a:prstGeom>
        </p:spPr>
      </p:pic>
      <p:pic>
        <p:nvPicPr>
          <p:cNvPr id="10" name="Рисунок 9" descr="IMG-20190202-WA0009.jpg"/>
          <p:cNvPicPr>
            <a:picLocks noChangeAspect="1"/>
          </p:cNvPicPr>
          <p:nvPr/>
        </p:nvPicPr>
        <p:blipFill>
          <a:blip r:embed="rId4" cstate="print"/>
          <a:srcRect r="2456"/>
          <a:stretch>
            <a:fillRect/>
          </a:stretch>
        </p:blipFill>
        <p:spPr>
          <a:xfrm>
            <a:off x="467544" y="4149080"/>
            <a:ext cx="4032448" cy="2325357"/>
          </a:xfrm>
          <a:prstGeom prst="rect">
            <a:avLst/>
          </a:prstGeom>
        </p:spPr>
      </p:pic>
      <p:pic>
        <p:nvPicPr>
          <p:cNvPr id="11" name="Рисунок 10" descr="IMG-20190202-WA0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149080"/>
            <a:ext cx="4133968" cy="2325357"/>
          </a:xfrm>
          <a:prstGeom prst="rect">
            <a:avLst/>
          </a:prstGeom>
        </p:spPr>
      </p:pic>
      <p:pic>
        <p:nvPicPr>
          <p:cNvPr id="12" name="Рисунок 11" descr="D:\ЛУЧШИЙ САД ГОДА 2021\ЛУЧШИЙ САД ГОДА ДАГЕСТАНА 2020 +++\мероприятия\IMG_20180404_1137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556792"/>
            <a:ext cx="4032448" cy="245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C:\Users\ADMIN\AppData\Local\Microsoft\Windows\Temporary Internet Files\Content.Word\20180515_1038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39604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ПАТЯ фото МКДОУ\мероприятие ЖИВОТНЫЙ МИР\IMG_20180404_1136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39604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ЛУЧШИЙ САД ГОДА 2021\ЛУЧШИЙ САД ГОДА ДАГЕСТАНА 2020 +++\ФОТО ВИЗИТНАЯ КАРТОЧКА\КРУЖКИ\ТЕАТР\20190927_0952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48680"/>
            <a:ext cx="3744416" cy="273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887\AppData\Local\Microsoft\Windows\Temporary Internet Files\Content.Word\IMG_20180102_090707_96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429000"/>
            <a:ext cx="3744416" cy="27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C:\Users\887\AppData\Local\Microsoft\Windows\Temporary Internet Files\Content.Word\20190927_1001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50405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А. ФОТО В ПАПКАХ\новый год 2020\IMG-20191228-WA00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343393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887\AppData\Local\Microsoft\Windows\Temporary Internet Files\Content.Word\20190927_0953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620688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А. ФОТО В ПАПКАХ\кружок театра\IMG-20201008-WA00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645024"/>
            <a:ext cx="2880320" cy="279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520226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Кружок «Шахматы»</a:t>
            </a:r>
          </a:p>
        </p:txBody>
      </p:sp>
      <p:pic>
        <p:nvPicPr>
          <p:cNvPr id="7" name="Рисунок 6" descr="20190927_110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080" y="1196752"/>
            <a:ext cx="3791888" cy="2304256"/>
          </a:xfrm>
          <a:prstGeom prst="rect">
            <a:avLst/>
          </a:prstGeom>
        </p:spPr>
      </p:pic>
      <p:pic>
        <p:nvPicPr>
          <p:cNvPr id="8" name="Рисунок 7" descr="D:\А. ФОТО В ПАПКАХ\кружок шахматы\IMG-20201008-WA00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24744"/>
            <a:ext cx="41044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А. ФОТО В ПАПКАХ\кружок шахматы\IMG-20201008-WA00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032448" cy="276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А. ФОТО В ПАПКАХ\кружок шахматы\IMG-20201008-WA00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645024"/>
            <a:ext cx="3816424" cy="27138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90927_11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17032"/>
            <a:ext cx="4195936" cy="2664296"/>
          </a:xfrm>
          <a:prstGeom prst="rect">
            <a:avLst/>
          </a:prstGeom>
        </p:spPr>
      </p:pic>
      <p:pic>
        <p:nvPicPr>
          <p:cNvPr id="8" name="Рисунок 7" descr="20190927_1102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501008"/>
            <a:ext cx="3774042" cy="2880320"/>
          </a:xfrm>
          <a:prstGeom prst="rect">
            <a:avLst/>
          </a:prstGeom>
        </p:spPr>
      </p:pic>
      <p:pic>
        <p:nvPicPr>
          <p:cNvPr id="9" name="Рисунок 8" descr="20190927_1103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764704"/>
            <a:ext cx="3816424" cy="2592288"/>
          </a:xfrm>
          <a:prstGeom prst="rect">
            <a:avLst/>
          </a:prstGeom>
        </p:spPr>
      </p:pic>
      <p:pic>
        <p:nvPicPr>
          <p:cNvPr id="10" name="Рисунок 9" descr="20190927_1103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548680"/>
            <a:ext cx="4195936" cy="3024336"/>
          </a:xfrm>
          <a:prstGeom prst="rect">
            <a:avLst/>
          </a:prstGeom>
        </p:spPr>
      </p:pic>
    </p:spTree>
  </p:cSld>
  <p:clrMapOvr>
    <a:masterClrMapping/>
  </p:clrMapOvr>
  <p:transition advClick="0" advTm="2000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70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887</cp:lastModifiedBy>
  <cp:revision>21</cp:revision>
  <dcterms:created xsi:type="dcterms:W3CDTF">2019-09-28T11:38:30Z</dcterms:created>
  <dcterms:modified xsi:type="dcterms:W3CDTF">2021-10-24T22:51:55Z</dcterms:modified>
</cp:coreProperties>
</file>