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4" r:id="rId4"/>
    <p:sldId id="281" r:id="rId5"/>
    <p:sldId id="280" r:id="rId6"/>
    <p:sldId id="282" r:id="rId7"/>
    <p:sldId id="278" r:id="rId8"/>
    <p:sldId id="283" r:id="rId9"/>
    <p:sldId id="286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0000FF"/>
    <a:srgbClr val="CC3300"/>
    <a:srgbClr val="FF9933"/>
    <a:srgbClr val="FFCCFF"/>
    <a:srgbClr val="000066"/>
    <a:srgbClr val="FFFF00"/>
    <a:srgbClr val="993300"/>
    <a:srgbClr val="660066"/>
    <a:srgbClr val="7AB8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F7F9-D279-41B6-8C7F-6F11C3691FD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96" y="2827283"/>
            <a:ext cx="7772400" cy="1566041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731" y="336332"/>
            <a:ext cx="8306262" cy="11729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«Детский сад «Пчелка»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с.Карамахи Буйнакского района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967" y="4729655"/>
            <a:ext cx="5454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 Дагестана - 2021»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(Приказ № 127 от 07.10.2021МКУ «УОБР»)</a:t>
            </a:r>
            <a:endParaRPr lang="ru-RU" sz="2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4058" y="5938345"/>
            <a:ext cx="58450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 Калимат Ахмедовна</a:t>
            </a:r>
            <a:endParaRPr lang="ru-RU" sz="2400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352" y="1938969"/>
            <a:ext cx="4523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rgbClr val="660066"/>
                </a:solidFill>
                <a:latin typeface="Arial Black" pitchFamily="34" charset="0"/>
                <a:cs typeface="Times New Roman" pitchFamily="18" charset="0"/>
              </a:rPr>
              <a:t>Поддержка и сопровождение талантливых детей</a:t>
            </a:r>
            <a:endParaRPr lang="ru-RU" sz="35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030" name="AutoShape 6" descr="http://ae01.alicdn.com/kf/HTB196xEqS8YBeNkSnb4q6yevFX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ae01.alicdn.com/kf/HTB196xEqS8YBeNkSnb4q6yevFX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humbs.dreamstime.com/z/funny-bee-cartoon-waving-illustration-337137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img2.freepng.ru/20180424/qoq/kisspng-maya-the-bee-honey-bee-clip-art-bees-and-honey-5aded9c88285e1.01166061152455418453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0-tub-ru.yandex.net/i?id=ebcc7f55ddc10ca91273091455e8baf1&amp;ref=rim&amp;n=33&amp;w=158&amp;h=1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2926" y="616944"/>
            <a:ext cx="1545821" cy="132202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979624" y="2225407"/>
            <a:ext cx="380081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«Одаренность человека - это маленький росточек, едва проклюнувшийся из земли и требующий к себе огромного внимания.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Необходимо холить и лелеять, ухаживать за ним, сделать все необходимое, чтобы он вырос и дал обильный плод.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В. А. Сухомлинский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D:\ЛУЧШИЙ САД ГОДА 2021\ЛУЧШИЙ САД ГОДА ДАГЕСТАНА 2020 +++\ФОТО ВИЗИТНАЯ КАРТОЧКА\ГРАМОТЫ ДЕТЕЙ\IMG-20190926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594" y="336331"/>
            <a:ext cx="2139407" cy="2756173"/>
          </a:xfrm>
          <a:prstGeom prst="rect">
            <a:avLst/>
          </a:prstGeom>
          <a:noFill/>
        </p:spPr>
      </p:pic>
      <p:pic>
        <p:nvPicPr>
          <p:cNvPr id="1026" name="Picture 2" descr="D:\ЛУЧШИЙ САД ГОДА 2021\одаренные\IMG-20200222-WA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8748" y="3352801"/>
            <a:ext cx="2163611" cy="3216164"/>
          </a:xfrm>
          <a:prstGeom prst="rect">
            <a:avLst/>
          </a:prstGeom>
          <a:noFill/>
        </p:spPr>
      </p:pic>
      <p:pic>
        <p:nvPicPr>
          <p:cNvPr id="12" name="Рисунок 11" descr="C:\Users\887\Downloads\IMG-20211019-WA00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0443" y="3352799"/>
            <a:ext cx="1949451" cy="325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887\AppData\Local\Microsoft\Windows\Temporary Internet Files\Content.Word\20210306_1041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635" y="3321269"/>
            <a:ext cx="2322784" cy="328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ЛУЧШИЙ САД ГОДА 2021\одаренные\IMG_20181227_1114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4566" y="336332"/>
            <a:ext cx="3163614" cy="276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887\Downloads\IMG-20211019-WA0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812" y="346841"/>
            <a:ext cx="2949311" cy="2626502"/>
          </a:xfrm>
          <a:prstGeom prst="rect">
            <a:avLst/>
          </a:prstGeom>
          <a:noFill/>
        </p:spPr>
      </p:pic>
      <p:pic>
        <p:nvPicPr>
          <p:cNvPr id="1028" name="Picture 4" descr="C:\Users\887\Downloads\IMG-20211019-WA00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9737" y="3331779"/>
            <a:ext cx="2310993" cy="31843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5391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Спасибо за внимание!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 новых встреч!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:\ЛУЧШИЙ САД ГОДА 2021\улыбки\IMG-20211011-WA00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344" y="283778"/>
            <a:ext cx="6453354" cy="423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146">
            <a:off x="7565390" y="43882"/>
            <a:ext cx="1343353" cy="1103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ds04.infourok.ru/uploads/ex/0ff8/00084d57-558d7884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1692" y="275801"/>
            <a:ext cx="6533002" cy="58477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0845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9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009" y="0"/>
            <a:ext cx="1374295" cy="11291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1228" y="1008993"/>
            <a:ext cx="5822731" cy="561430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/>
              <a:t> </a:t>
            </a:r>
            <a:r>
              <a:rPr lang="ru-RU" sz="1600" dirty="0" smtClean="0"/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Самым сенситивным периодом для развития способностей является раннее детство и дошкольный возраст. Для ребенка этого возраста характерна высокая познавательная активность, повышенная впечатлительность, потребность в умственной нагрузке. У него развита интуиция, яркость, фантазия, творческое воображение, нестандартность мышления, кроме этого, проявляется особая чувствительность, отзывчивость на окружающее, конкретность представляемых образов и легкость манипулирования ими.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Исходя из этого, для развития творческих способностей в образовательных учреждениях необходимо своевременно выявлять детей с предпосылками одаренности, проводить специальную работу по сохранению и дальнейшему развитию их способностей, опираясь на собственную активность детей, объединяя усилия педагога-психолога, воспитателей, узких специалистов, родителей.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Одним из направлений работы дошкольного учреждения, является работа с одаренными детьми, которая является неотъемлемой частью более широкой проблемы реализации творческого потенциала личности. Сегодня разработана и действует президентская программа "Дети России", где есть раздел "Одаренные дети".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ЛУЧШИЙ САД ГОДА 2021\одаренные\IMG-20190508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041" y="3876900"/>
            <a:ext cx="2816773" cy="2413542"/>
          </a:xfrm>
          <a:prstGeom prst="rect">
            <a:avLst/>
          </a:prstGeom>
          <a:noFill/>
        </p:spPr>
      </p:pic>
      <p:pic>
        <p:nvPicPr>
          <p:cNvPr id="12" name="Рисунок 11" descr="D:\ЛУЧШИЙ САД ГОДА 2021\психолог\20190927_0959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97877"/>
            <a:ext cx="2827283" cy="2270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75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51693" y="3514381"/>
            <a:ext cx="8295700" cy="2875401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1641" y="184824"/>
            <a:ext cx="24173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ДОУ:</a:t>
            </a:r>
            <a:endParaRPr lang="ru-RU" sz="2800" b="1" cap="none" spc="0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944" y="882869"/>
            <a:ext cx="8261131" cy="1902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выявления и развития одаренных дошкольников через различные формы и методы работы в ДОУ,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включая тех, чья одарённость в настоящий момент может быть ещё не проявившейся, а также просто способных детей, в отношении которых есть серьёзная надежда на дальнейший качественный скачок в развитии их способностей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091" y="2932386"/>
            <a:ext cx="256452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ДОУ:</a:t>
            </a:r>
            <a:endParaRPr lang="ru-RU" sz="28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069" y="3647089"/>
            <a:ext cx="8103223" cy="2585323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создание системы выявления и сопровождения одарённых детей, их специальной поддержки;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оказание социально-психологической  поддержки одаренных и способных детей;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отбор среди различных систем обучения тех методов и приёмов, которые способствуют развитию самостоятельности мышления, инициативности и творчества;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расширение возможностей для участия способных и одарённых дошкольников в творческих выставках, различных конкурсах на разных уровнях.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9074" y="0"/>
            <a:ext cx="992724" cy="815665"/>
          </a:xfrm>
          <a:prstGeom prst="rect">
            <a:avLst/>
          </a:prstGeom>
          <a:noFill/>
        </p:spPr>
      </p:pic>
      <p:pic>
        <p:nvPicPr>
          <p:cNvPr id="16386" name="Picture 2" descr="C:\Users\887\Pictures\or_element_decoration_design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957" y="2787267"/>
            <a:ext cx="5210980" cy="716097"/>
          </a:xfrm>
          <a:prstGeom prst="rect">
            <a:avLst/>
          </a:prstGeom>
          <a:noFill/>
        </p:spPr>
      </p:pic>
      <p:pic>
        <p:nvPicPr>
          <p:cNvPr id="24" name="Picture 2" descr="C:\Users\887\Pictures\or_element_decoration_design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599" y="143219"/>
            <a:ext cx="5210980" cy="705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64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422" y="1410159"/>
            <a:ext cx="8593156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Принцип максимального разнообразия предоставленных возможностей для развития личности.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Принцип возрастания роли внеурочной деятельности.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Принцип индивидуализации и дифференциации обучения.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Принцип создания условий для совместной работы дошкольника при минимальном участии педагога.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Принцип свободы выбора дошкольником дополнительных образовательных услуг, помощи, наставничества.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349" y="330507"/>
            <a:ext cx="6621138" cy="830997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основных принципов педагогической деятельности в работе с одарёнными детьми: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1146">
            <a:off x="7464881" y="53434"/>
            <a:ext cx="1635817" cy="1344058"/>
          </a:xfrm>
          <a:prstGeom prst="rect">
            <a:avLst/>
          </a:prstGeom>
          <a:noFill/>
        </p:spPr>
      </p:pic>
      <p:pic>
        <p:nvPicPr>
          <p:cNvPr id="5" name="Рисунок 4" descr="F:\мероприятия\IMG_20181229_1114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946" y="3867808"/>
            <a:ext cx="3240358" cy="18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ЛУЧШИЙ САД ГОДА 2021\одаренные\IMG-20181127-WA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06" y="3920358"/>
            <a:ext cx="1979888" cy="2639852"/>
          </a:xfrm>
          <a:prstGeom prst="rect">
            <a:avLst/>
          </a:prstGeom>
          <a:noFill/>
        </p:spPr>
      </p:pic>
      <p:pic>
        <p:nvPicPr>
          <p:cNvPr id="7" name="Рисунок 6" descr="D:\ЛУЧШИЙ САД ГОДА 2021\открытые занятия и оссоциации\Screenshot_20180412-11475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7002" y="4340771"/>
            <a:ext cx="3296034" cy="186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878" y="264405"/>
            <a:ext cx="64558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работы с одаренными детьми: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330" y="870333"/>
            <a:ext cx="5013435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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групповые занятия с одаренными детьми;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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индивидуальные занятия;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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конкурсы, викторины, интеллектуальные олимпиады, спортивные игры;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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дополнительные образовательные услуги в кружках по направлениям;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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исследовательская деятельность.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9080">
            <a:off x="7640799" y="69771"/>
            <a:ext cx="1295891" cy="1064760"/>
          </a:xfrm>
          <a:prstGeom prst="rect">
            <a:avLst/>
          </a:prstGeom>
          <a:noFill/>
        </p:spPr>
      </p:pic>
      <p:pic>
        <p:nvPicPr>
          <p:cNvPr id="9" name="Рисунок 8" descr="D:\ЛУЧШИЙ САД ГОДА 2021\одаренные\IMG-20200222-WA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7696" y="3300247"/>
            <a:ext cx="3647090" cy="314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ЛУЧШИЙ САД ГОДА 2021\одаренные\IMG_20181130_111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234" y="4014953"/>
            <a:ext cx="1839311" cy="24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ЛУЧШИЙ САД ГОДА 2021\одаренные\IMG_20181130_1104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1419" y="3626069"/>
            <a:ext cx="1912883" cy="27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ЛУЧШИЙ САД ГОДА 2021\кружки\IMG-20190927-WA00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007" y="931005"/>
            <a:ext cx="2669626" cy="29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42371"/>
            <a:ext cx="7236202" cy="5949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Уровни развития способностей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59" y="914399"/>
            <a:ext cx="8605819" cy="15423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endParaRPr lang="ru-RU" sz="2800" dirty="0"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endParaRPr lang="ru-RU" sz="2800" dirty="0"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0066"/>
                </a:solidFill>
                <a:latin typeface="Arial Black" pitchFamily="34" charset="0"/>
              </a:rPr>
              <a:t>Гениальность   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Талант    </a:t>
            </a: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Одаренность</a:t>
            </a:r>
            <a:r>
              <a:rPr lang="ru-RU" sz="2800" dirty="0" smtClean="0">
                <a:latin typeface="Arial Black" pitchFamily="34" charset="0"/>
              </a:rPr>
              <a:t> </a:t>
            </a:r>
            <a:endParaRPr lang="ru-RU" sz="28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Arial Black" pitchFamily="34" charset="0"/>
              </a:rPr>
              <a:t>                          </a:t>
            </a: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Arial Black" pitchFamily="34" charset="0"/>
              </a:rPr>
              <a:t>                                         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831335"/>
            <a:ext cx="4040188" cy="32948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6440" y="1487277"/>
            <a:ext cx="3327094" cy="510081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9080">
            <a:off x="7437518" y="-111821"/>
            <a:ext cx="1635817" cy="1344058"/>
          </a:xfrm>
          <a:prstGeom prst="rect">
            <a:avLst/>
          </a:prstGeom>
          <a:noFill/>
        </p:spPr>
      </p:pic>
      <p:pic>
        <p:nvPicPr>
          <p:cNvPr id="8" name="Рисунок 7" descr="F:\мероприятия\20201201_115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49" y="1570482"/>
            <a:ext cx="3476133" cy="221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F:\мероприятия\20201105_131437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58" y="3993931"/>
            <a:ext cx="4130565" cy="255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мероприятия\IMG_20190222_1109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0676" y="3941379"/>
            <a:ext cx="4010682" cy="2706522"/>
          </a:xfrm>
          <a:prstGeom prst="rect">
            <a:avLst/>
          </a:prstGeom>
          <a:noFill/>
        </p:spPr>
      </p:pic>
      <p:pic>
        <p:nvPicPr>
          <p:cNvPr id="12" name="Рисунок 11" descr="F:\мероприятия\IMG_20180404_1137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689" y="1545019"/>
            <a:ext cx="4004442" cy="221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375" y="903383"/>
            <a:ext cx="8397900" cy="2323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 Просвещение родителей через систему родительских собраний, бесед.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Защита интересов и прав ребенка в «трудных» семьях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 Организация и совместное проведение свободного времени.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  Поддержка и поощрение семьи.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 Оказание адресной помощи малообеспеченным и неполным семьям.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6.  Благодарственные письма, Дипломы.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7.  Публикации в СМИ.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080" y="253388"/>
            <a:ext cx="4109291" cy="46166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СЕМЬЕЙ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1146">
            <a:off x="7605449" y="43926"/>
            <a:ext cx="1344698" cy="1104862"/>
          </a:xfrm>
          <a:prstGeom prst="rect">
            <a:avLst/>
          </a:prstGeom>
          <a:noFill/>
        </p:spPr>
      </p:pic>
      <p:pic>
        <p:nvPicPr>
          <p:cNvPr id="9" name="Рисунок 8" descr="D:\ЛУЧШИЙ САД ГОДА 2021\семейный марафон +++\веселые старты\20201028_153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96" y="3504542"/>
            <a:ext cx="4141241" cy="2749112"/>
          </a:xfrm>
          <a:prstGeom prst="rect">
            <a:avLst/>
          </a:prstGeom>
          <a:noFill/>
        </p:spPr>
      </p:pic>
      <p:pic>
        <p:nvPicPr>
          <p:cNvPr id="10" name="Рисунок 9" descr="D:\ЛУЧШИЙ САД ГОДА 2021\рвбота с родителями\IMG_20200222_113308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652" y="3405208"/>
            <a:ext cx="3578216" cy="294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291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352" y="165255"/>
            <a:ext cx="7525407" cy="4968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работы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критерии оценки: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591" y="2984938"/>
            <a:ext cx="8485140" cy="3668110"/>
          </a:xfrm>
          <a:solidFill>
            <a:srgbClr val="CC3300"/>
          </a:solidFill>
        </p:spPr>
        <p:txBody>
          <a:bodyPr>
            <a:noAutofit/>
          </a:bodyPr>
          <a:lstStyle/>
          <a:p>
            <a:endParaRPr lang="ru-RU" sz="1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новых возможностей в работе с одаренными детьми; 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Сформированный государственный и социальный заказ на работу с одаренными детьми; 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системы диагностики одаренности детей;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Наличие адресного мониторинга и ведение статистки (базы данных) состояния работы с одаренными детьми;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научно-методического комплекса технологий социально-педагогического сопровождения одаренных детей в ДОУ;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системы повышения квалификации педагогов в работе с одаренными детьми; 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дошкольной системы олимпиад, конкурсов для одаренных детей разного возраста;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новой нормативно-правовой базы, позволяющей осуществлять эффективную работу с одаренными детьми; 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системы мотивационной поддержки работы с одаренными детьми;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Рост качества образования; 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Удовлетворенность детей и родителей состоянием работы с одаренными детьми в ДОУ.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1146">
            <a:off x="7765086" y="-92755"/>
            <a:ext cx="1343353" cy="1103757"/>
          </a:xfrm>
          <a:prstGeom prst="rect">
            <a:avLst/>
          </a:prstGeom>
          <a:noFill/>
        </p:spPr>
      </p:pic>
      <p:pic>
        <p:nvPicPr>
          <p:cNvPr id="5" name="Содержимое 3" descr="F:\конкурсы\IMG_20201124_13372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83" y="767255"/>
            <a:ext cx="3867807" cy="214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ЛУЧШИЙ САД ГОДА 2021\красная шапочка сказка\IMG-20190220-WA01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9145" y="777765"/>
            <a:ext cx="3478924" cy="214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Мухаммад и Лиана.jpg"/>
          <p:cNvPicPr>
            <a:picLocks noChangeAspect="1"/>
          </p:cNvPicPr>
          <p:nvPr/>
        </p:nvPicPr>
        <p:blipFill>
          <a:blip r:embed="rId3" cstate="print"/>
          <a:srcRect t="23750" b="22700"/>
          <a:stretch>
            <a:fillRect/>
          </a:stretch>
        </p:blipFill>
        <p:spPr>
          <a:xfrm>
            <a:off x="1061546" y="3456116"/>
            <a:ext cx="3676858" cy="2524269"/>
          </a:xfrm>
          <a:prstGeom prst="rect">
            <a:avLst/>
          </a:prstGeom>
        </p:spPr>
      </p:pic>
      <p:pic>
        <p:nvPicPr>
          <p:cNvPr id="8" name="Рисунок 7" descr="F:\конкурсы\IMG_20181031_142548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539" y="3510455"/>
            <a:ext cx="3541987" cy="25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конкурсы\IMG-20210222-WA00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118" y="336329"/>
            <a:ext cx="3489434" cy="25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конкурсы\20191008_115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7006" y="430922"/>
            <a:ext cx="3293244" cy="24699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649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  </vt:lpstr>
      <vt:lpstr>Слайд 2</vt:lpstr>
      <vt:lpstr>Слайд 3</vt:lpstr>
      <vt:lpstr>Слайд 4</vt:lpstr>
      <vt:lpstr>Слайд 5</vt:lpstr>
      <vt:lpstr>Уровни развития способностей</vt:lpstr>
      <vt:lpstr>Слайд 7</vt:lpstr>
      <vt:lpstr>Результаты реализации работы и критерии оценки:</vt:lpstr>
      <vt:lpstr>Слайд 9</vt:lpstr>
      <vt:lpstr>Слайд 10</vt:lpstr>
      <vt:lpstr>            Спасибо за внимание!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887</cp:lastModifiedBy>
  <cp:revision>37</cp:revision>
  <dcterms:created xsi:type="dcterms:W3CDTF">2019-08-22T12:43:40Z</dcterms:created>
  <dcterms:modified xsi:type="dcterms:W3CDTF">2021-10-21T21:11:00Z</dcterms:modified>
</cp:coreProperties>
</file>