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93" r:id="rId7"/>
    <p:sldId id="294" r:id="rId8"/>
    <p:sldId id="270" r:id="rId9"/>
    <p:sldId id="295" r:id="rId10"/>
    <p:sldId id="340" r:id="rId11"/>
    <p:sldId id="34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CC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C7654-8994-4D51-BA10-3087527272CE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0F5F7-0019-4125-AAF7-D9993F2D2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0F5F7-0019-4125-AAF7-D9993F2D241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7C91-071C-4A1A-9E47-2CC1D4CF6F48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DCC8-832A-49D6-960E-8E07379F8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7C91-071C-4A1A-9E47-2CC1D4CF6F48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DCC8-832A-49D6-960E-8E07379F8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7C91-071C-4A1A-9E47-2CC1D4CF6F48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DCC8-832A-49D6-960E-8E07379F8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7C91-071C-4A1A-9E47-2CC1D4CF6F48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DCC8-832A-49D6-960E-8E07379F8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7C91-071C-4A1A-9E47-2CC1D4CF6F48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DCC8-832A-49D6-960E-8E07379F8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7C91-071C-4A1A-9E47-2CC1D4CF6F48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DCC8-832A-49D6-960E-8E07379F8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7C91-071C-4A1A-9E47-2CC1D4CF6F48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DCC8-832A-49D6-960E-8E07379F8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7C91-071C-4A1A-9E47-2CC1D4CF6F48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DCC8-832A-49D6-960E-8E07379F8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7C91-071C-4A1A-9E47-2CC1D4CF6F48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DCC8-832A-49D6-960E-8E07379F8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7C91-071C-4A1A-9E47-2CC1D4CF6F48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DCC8-832A-49D6-960E-8E07379F8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7C91-071C-4A1A-9E47-2CC1D4CF6F48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DCC8-832A-49D6-960E-8E07379F8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07C91-071C-4A1A-9E47-2CC1D4CF6F48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3DCC8-832A-49D6-960E-8E07379F8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2.pn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4.jpeg"/><Relationship Id="rId7" Type="http://schemas.openxmlformats.org/officeDocument/2006/relationships/image" Target="../media/image66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4.jpeg"/><Relationship Id="rId4" Type="http://schemas.openxmlformats.org/officeDocument/2006/relationships/image" Target="../media/image65.jpeg"/><Relationship Id="rId9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jpeg"/><Relationship Id="rId7" Type="http://schemas.openxmlformats.org/officeDocument/2006/relationships/image" Target="../media/image3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2.pn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846640" cy="576064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МБДОУ «Детский сад «Пчелка» с.Карамахи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Буйнакского района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Развивающая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предметно-пространственная среда ДОУ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437113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этап Республиканского конкурса «Лучший детский сад года Дагестана – 2021»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(Приказ № 127 от 07.10.2021 МКУ «УОБР»)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Заведующая: Алигаджиева Калимат Ахмедовна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Users\887\AppData\Local\Microsoft\Windows\Temporary Internet Files\Content.Word\IMG_20201010_133532_HD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620688"/>
            <a:ext cx="32403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887\Pictures\626963dcf657372e3c4186c37476d28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6251">
            <a:off x="7663399" y="122194"/>
            <a:ext cx="1363477" cy="1081378"/>
          </a:xfrm>
          <a:prstGeom prst="rect">
            <a:avLst/>
          </a:prstGeom>
          <a:noFill/>
        </p:spPr>
      </p:pic>
      <p:pic>
        <p:nvPicPr>
          <p:cNvPr id="7" name="Рисунок 6" descr="D:\фото ++++++\20211020_1032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20688"/>
            <a:ext cx="3960440" cy="195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5904656" cy="57606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Центр безопасности</a:t>
            </a:r>
            <a:endParaRPr lang="ru-RU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D:\фото ++++++\20211020_1339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26642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фото ++++++\20211020_1342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868144" y="1124744"/>
            <a:ext cx="331236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887\AppData\Local\Microsoft\Windows\Temporary Internet Files\Content.Word\20211020_1131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97152"/>
            <a:ext cx="263525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:\фото ++++++\20211020_11315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5" y="4221088"/>
            <a:ext cx="259228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D:\ПДД\IMG-20201105-WA001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764704"/>
            <a:ext cx="2952328" cy="162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887\AppData\Local\Microsoft\Windows\Temporary Internet Files\Content.Word\IMG_20201103_12375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4581128"/>
            <a:ext cx="2952328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D:\фото ++++++\IMG-20211020-WA001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852936"/>
            <a:ext cx="26642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D:\ПДД\20201105_13034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2492896"/>
            <a:ext cx="29523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C:\Users\887\Pictures\626963dcf657372e3c4186c37476d28b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386251">
            <a:off x="8122635" y="52534"/>
            <a:ext cx="980847" cy="777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5904656" cy="57606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Центр книги </a:t>
            </a:r>
            <a:endParaRPr lang="ru-RU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6093296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0" name="Рисунок 19" descr="D:\фото ++++++\20211020_1337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80528" y="764704"/>
            <a:ext cx="3024336" cy="216024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1" name="Рисунок 20" descr="D:\фото ++++++\20211020_1129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605972" y="4131332"/>
            <a:ext cx="2952328" cy="1835696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2" name="Рисунок 21" descr="D:\фото ++++++\20211020_1421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469983" y="4150504"/>
            <a:ext cx="3099190" cy="1800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4" name="Рисунок 23" descr="D:\фото ++++++\IMG-20211021-WA00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32656"/>
            <a:ext cx="2349500" cy="3024336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5" name="Picture 2" descr="C:\Users\887\Pictures\626963dcf657372e3c4186c37476d28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6251">
            <a:off x="8122636" y="52534"/>
            <a:ext cx="980847" cy="777913"/>
          </a:xfrm>
          <a:prstGeom prst="rect">
            <a:avLst/>
          </a:prstGeom>
          <a:noFill/>
        </p:spPr>
      </p:pic>
      <p:pic>
        <p:nvPicPr>
          <p:cNvPr id="3074" name="Picture 2" descr="D:\ЛУЧШИЙ САД ГОДА 2021\регион\IMG-20211011-WA00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692696"/>
            <a:ext cx="3672408" cy="272182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26" name="Рисунок 25" descr="D:\фото хорошие из папки документы 14.03.2021\ФОТО К КОНКУРСУ ЛУЧШИЙ САД\ФОТО\IMG_20201010_13010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3501008"/>
            <a:ext cx="2118680" cy="2664296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075" name="Picture 3" descr="C:\Users\887\Downloads\IMG-20211023-WA001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3501008"/>
            <a:ext cx="2448272" cy="267591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соответствии с ФГОС развивающая </a:t>
            </a:r>
            <a:b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предметно-пространственная среда должна быть:</a:t>
            </a:r>
            <a:endParaRPr lang="ru-RU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24744"/>
            <a:ext cx="36724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содержательно-насыщенной,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развивающей;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 полифункциональной;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 трансформируемой;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 вариативной;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 доступной;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 безопасной;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 здоровьесберегающей;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 эстетически-привлекательной.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887\Pictures\626963dcf657372e3c4186c37476d28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86251">
            <a:off x="7663399" y="122194"/>
            <a:ext cx="1363477" cy="1081378"/>
          </a:xfrm>
          <a:prstGeom prst="rect">
            <a:avLst/>
          </a:prstGeom>
          <a:noFill/>
        </p:spPr>
      </p:pic>
      <p:pic>
        <p:nvPicPr>
          <p:cNvPr id="7" name="Рисунок 6" descr="D:\фото ++++++\IMG-20211020-WA00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365104"/>
            <a:ext cx="2736304" cy="226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фото ++++++\IMG-20211021-WA00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196752"/>
            <a:ext cx="208823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фото ++++++\IMG-20211020-WA00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365104"/>
            <a:ext cx="295232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фото ++++++\20211020_11294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192180" y="1592796"/>
            <a:ext cx="2736304" cy="194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ЛУЧШИЙ САД ГОДА 2021\красная шапочка сказка\IMG-20190202-WA000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4365104"/>
            <a:ext cx="301307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188640"/>
            <a:ext cx="3534662" cy="302433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Насыщенной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Насыщенность среды предполагает: разнообразие материалов, оборудования, инвентаря в группе. Должна соответствовать возрастным особенностям и содержанию программы.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:\фото ++++++\IMG-20211020-WA00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8640"/>
            <a:ext cx="230425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фото ++++++\IMG-20211005-WA00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573016"/>
            <a:ext cx="424847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12" descr="D:\ЛУЧШИЙ САД ГОДА 2021\развивающая среда\IMG-20211020-WA0033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8640"/>
            <a:ext cx="22322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фото ++++++\20211021_13114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3645024"/>
            <a:ext cx="194421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:\ЛУЧШИЙ САД ГОДА 2021\развивающая среда\IMG_20211018_091228_59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501008"/>
            <a:ext cx="2129036" cy="31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Users\887\Pictures\626963dcf657372e3c4186c37476d28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86251">
            <a:off x="7930190" y="244346"/>
            <a:ext cx="1042954" cy="876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74638"/>
            <a:ext cx="3857652" cy="2434282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CC00FF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   </a:t>
            </a:r>
            <a:r>
              <a:rPr lang="ru-RU" sz="2800" b="1" dirty="0" smtClean="0">
                <a:solidFill>
                  <a:srgbClr val="0000CC"/>
                </a:solidFill>
              </a:rPr>
              <a:t>Трансформируемой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000" b="1" dirty="0" smtClean="0"/>
              <a:t>Трансформируемость пространства обеспечивает возможность изменений  РПП среды в зависимости :</a:t>
            </a:r>
            <a:br>
              <a:rPr lang="ru-RU" sz="2000" b="1" dirty="0" smtClean="0"/>
            </a:br>
            <a:r>
              <a:rPr lang="ru-RU" sz="2000" b="1" dirty="0" smtClean="0"/>
              <a:t>- от образовательной ситуации;</a:t>
            </a:r>
            <a:br>
              <a:rPr lang="ru-RU" sz="2000" b="1" dirty="0" smtClean="0"/>
            </a:br>
            <a:r>
              <a:rPr lang="ru-RU" sz="2000" b="1" dirty="0" smtClean="0"/>
              <a:t>- от меняющихся интересов детей;</a:t>
            </a:r>
            <a:br>
              <a:rPr lang="ru-RU" sz="2000" b="1" dirty="0" smtClean="0"/>
            </a:br>
            <a:r>
              <a:rPr lang="ru-RU" sz="2000" b="1" dirty="0" smtClean="0"/>
              <a:t>- от возможностей детей</a:t>
            </a:r>
            <a:endParaRPr lang="ru-RU" sz="2000" b="1" dirty="0"/>
          </a:p>
        </p:txBody>
      </p:sp>
      <p:pic>
        <p:nvPicPr>
          <p:cNvPr id="1026" name="Picture 2" descr="D:\ЛУЧШИЙ САД ГОДА 2021\улыбки\IMG-20211020-WA0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941168"/>
            <a:ext cx="3600400" cy="1656184"/>
          </a:xfrm>
          <a:prstGeom prst="rect">
            <a:avLst/>
          </a:prstGeom>
          <a:noFill/>
          <a:ln>
            <a:solidFill>
              <a:srgbClr val="CC00FF"/>
            </a:solidFill>
          </a:ln>
        </p:spPr>
      </p:pic>
      <p:pic>
        <p:nvPicPr>
          <p:cNvPr id="7" name="Рисунок 6" descr="D:\фото ++++++\IMG-20211020-WA00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140968"/>
            <a:ext cx="1944216" cy="189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ЛУЧШИЙ САД ГОДА 2021\занятия\IMG_20210122_155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260648"/>
            <a:ext cx="4392489" cy="3364460"/>
          </a:xfrm>
          <a:prstGeom prst="rect">
            <a:avLst/>
          </a:prstGeom>
          <a:noFill/>
          <a:ln>
            <a:solidFill>
              <a:srgbClr val="CC00FF"/>
            </a:solidFill>
          </a:ln>
        </p:spPr>
      </p:pic>
      <p:pic>
        <p:nvPicPr>
          <p:cNvPr id="11" name="Рисунок 10" descr="D:\ЛУЧШИЙ САД ГОДА 2021\занятия\IMG-20210122-WA004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780928"/>
            <a:ext cx="2339752" cy="3789040"/>
          </a:xfrm>
          <a:prstGeom prst="rect">
            <a:avLst/>
          </a:prstGeom>
          <a:noFill/>
          <a:ln w="9525">
            <a:solidFill>
              <a:srgbClr val="CC00FF"/>
            </a:solidFill>
            <a:miter lim="800000"/>
            <a:headEnd/>
            <a:tailEnd/>
          </a:ln>
        </p:spPr>
      </p:pic>
      <p:pic>
        <p:nvPicPr>
          <p:cNvPr id="12" name="Рисунок 11" descr="D:\ЛУЧШИЙ САД ГОДА 2021\занятия\IMG-20211011-WA005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861048"/>
            <a:ext cx="2520280" cy="2736304"/>
          </a:xfrm>
          <a:prstGeom prst="rect">
            <a:avLst/>
          </a:prstGeom>
          <a:noFill/>
          <a:ln w="9525">
            <a:solidFill>
              <a:srgbClr val="CC00FF"/>
            </a:solidFill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2996952"/>
            <a:ext cx="1704975" cy="1933575"/>
          </a:xfrm>
          <a:prstGeom prst="rect">
            <a:avLst/>
          </a:prstGeom>
          <a:noFill/>
          <a:ln w="9525">
            <a:solidFill>
              <a:srgbClr val="CC00FF"/>
            </a:solidFill>
            <a:miter lim="800000"/>
            <a:headEnd/>
            <a:tailEnd/>
          </a:ln>
          <a:effectLst/>
        </p:spPr>
      </p:pic>
      <p:pic>
        <p:nvPicPr>
          <p:cNvPr id="18" name="Рисунок 17" descr="D:\фото ++++++\20211020_13452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2996952"/>
            <a:ext cx="20162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:\Users\887\Pictures\626963dcf657372e3c4186c37476d28b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386251">
            <a:off x="7792743" y="966314"/>
            <a:ext cx="1075328" cy="852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60648"/>
            <a:ext cx="4392488" cy="223224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Доступной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Доступность среды предполагает: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доступность для воспитанников всех помещений, где осуществляется образовательная деятельность;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свободный доступ к играм, игрушкам, пособиям, обеспечивающим все виды детской активности;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исправность и сохранность материалов и оборудования.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887\Desktop\ФОТО ВИЗИТНАЯ КАРТОЧКА\РАЗВИВАЮЩАЯ СРЕДА\IMG-20201010-WA006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24847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фото ++++++\IMG-20211020-WA00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437112"/>
            <a:ext cx="33123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фото ++++++\IMG-20211021-WA00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564904"/>
            <a:ext cx="194421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фото ++++++\IMG-20211021-WA00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068960"/>
            <a:ext cx="2448272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фото ++++++\IMG-20211020-WA000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473426"/>
            <a:ext cx="2664296" cy="21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ЛУЧШИЙ САД ГОДА 2021\выставки\20201106_12280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2564904"/>
            <a:ext cx="2256160" cy="174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887\Pictures\626963dcf657372e3c4186c37476d28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86251">
            <a:off x="7998856" y="166911"/>
            <a:ext cx="942472" cy="81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Центр изобразительной деятельности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887\AppData\Local\Microsoft\Windows\Temporary Internet Files\Content.Word\20211020_1201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295232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фото ++++++\20211020_1337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293096"/>
            <a:ext cx="2987824" cy="2304256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9" name="Рисунок 8" descr="D:\фото ++++++\20211020_1134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628800"/>
            <a:ext cx="298653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887\AppData\Local\Microsoft\Windows\Temporary Internet Files\Content.Word\IMG-20211021-WA00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077072"/>
            <a:ext cx="259228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КОНКУРС ПДД 2020-2021\ФОТОПДД\IMG-20201105-WA012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628800"/>
            <a:ext cx="252028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фото ++++++\IMG-20211011-WA004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077072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887\Pictures\626963dcf657372e3c4186c37476d28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86251">
            <a:off x="7663399" y="122194"/>
            <a:ext cx="1363477" cy="1081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579296" cy="5760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Центр музыкально-театрализованной деятельности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887\AppData\Local\Microsoft\Windows\Temporary Internet Files\Content.Word\IMG_20201010_162030_HD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157192"/>
            <a:ext cx="3384376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887\AppData\Local\Microsoft\Windows\Temporary Internet Files\Content.Word\20211020_1133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700808"/>
            <a:ext cx="259906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887\AppData\Local\Microsoft\Windows\Temporary Internet Files\Content.Word\20211020_1421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221088"/>
            <a:ext cx="2520950" cy="248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887\Desktop\ФОТО ВИЗИТНАЯ КАРТОЧКА\РАЗВИВАЮЩАЯ СРЕДА\IMG_20201005_14564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5157192"/>
            <a:ext cx="2592288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887\Pictures\626963dcf657372e3c4186c37476d28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6251">
            <a:off x="7373542" y="329275"/>
            <a:ext cx="1467701" cy="1246287"/>
          </a:xfrm>
          <a:prstGeom prst="rect">
            <a:avLst/>
          </a:prstGeom>
          <a:noFill/>
        </p:spPr>
      </p:pic>
      <p:pic>
        <p:nvPicPr>
          <p:cNvPr id="16" name="Рисунок 15" descr="D:\ЛУЧШИЙ САД ГОДА 2021\открытые занятия и оссоциации\Screenshot_20180412-114755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996952"/>
            <a:ext cx="3674533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D:\все фото и рисунки ++\вимдео монтаж\IMG_20180511_10350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1268760"/>
            <a:ext cx="2294962" cy="382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887\AppData\Local\Microsoft\Windows\Temporary Internet Files\Content.Word\IMG_20180404_113547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980728"/>
            <a:ext cx="367240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физического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развития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887\Desktop\ФОТО ВИЗИТНАЯ КАРТОЧКА\РАЗВИВАЮЩАЯ СРЕДА\IMG-20151021-WA0050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980728"/>
            <a:ext cx="259228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фото ++++++\20211020_1339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636912"/>
            <a:ext cx="25922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11" descr="D:\фото ++++++\20211020_113413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797152"/>
            <a:ext cx="2592288" cy="19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ЛУЧШИЙ САД ГОДА 2021\кружки\IMG_20180412_10121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980728"/>
            <a:ext cx="36004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ЛУЧШИЙ САД ГОДА 2021\кружки\IMG-20210424-WA001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3140968"/>
            <a:ext cx="36004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:\ЛУЧШИЙ САД ГОДА 2021\кружки\IMG-20201010-WA015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79512" y="3573016"/>
            <a:ext cx="230425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:\ЛУЧШИЙ САД ГОДА 2021\кружки\IMG-20201008-WA008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5301208"/>
            <a:ext cx="2304256" cy="138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D:\ЛУЧШИЙ САД ГОДА 2021\семейный марафон +++\веселые старты\IMG-20201028-WA0059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832" y="5301208"/>
            <a:ext cx="2736304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887\Pictures\626963dcf657372e3c4186c37476d28b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386251">
            <a:off x="7884679" y="64773"/>
            <a:ext cx="1209364" cy="959150"/>
          </a:xfrm>
          <a:prstGeom prst="rect">
            <a:avLst/>
          </a:prstGeom>
          <a:noFill/>
        </p:spPr>
      </p:pic>
      <p:pic>
        <p:nvPicPr>
          <p:cNvPr id="19" name="Рисунок 18" descr="C:\Users\887\AppData\Local\Microsoft\Windows\Temporary Internet Files\Content.Word\IMG-20191008-WA0014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764704"/>
            <a:ext cx="1944216" cy="274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Центр природы</a:t>
            </a:r>
            <a:endParaRPr lang="ru-RU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D:\ЛУЧШИЙ САД ГОДА 2021\развивающая среда\IMG_20211019_1529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295232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фото ++++++\20211020_1129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392941" y="1527939"/>
            <a:ext cx="4020289" cy="278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фото ++++++\20211020_1343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312416" y="4256536"/>
            <a:ext cx="259117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фото ++++++\IMG-20211021-WA0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052736"/>
            <a:ext cx="2232248" cy="2769146"/>
          </a:xfrm>
          <a:prstGeom prst="rect">
            <a:avLst/>
          </a:prstGeom>
          <a:noFill/>
        </p:spPr>
      </p:pic>
      <p:pic>
        <p:nvPicPr>
          <p:cNvPr id="13" name="Рисунок 12" descr="C:\Users\887\AppData\Local\Microsoft\Windows\Temporary Internet Files\Content.Word\20211020_11304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5229200"/>
            <a:ext cx="2808312" cy="144055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Рисунок 13" descr="C:\Users\887\AppData\Local\Microsoft\Windows\Temporary Internet Files\Content.Word\20211020_10264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5373216"/>
            <a:ext cx="2880320" cy="128749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2" descr="C:\Users\887\Pictures\626963dcf657372e3c4186c37476d28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86251">
            <a:off x="7663399" y="122194"/>
            <a:ext cx="1363477" cy="1081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84</Words>
  <Application>Microsoft Office PowerPoint</Application>
  <PresentationFormat>Экран (4:3)</PresentationFormat>
  <Paragraphs>25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МБДОУ «Детский сад «Пчелка» с.Карамахи Буйнакского района Развивающая предметно-пространственная среда ДОУ</vt:lpstr>
      <vt:lpstr>В соответствии с ФГОС развивающая  предметно-пространственная среда должна быть:</vt:lpstr>
      <vt:lpstr>     Насыщенной Насыщенность среды предполагает: разнообразие материалов, оборудования, инвентаря в группе. Должна соответствовать возрастным особенностям и содержанию программы.</vt:lpstr>
      <vt:lpstr>   Трансформируемой Трансформируемость пространства обеспечивает возможность изменений  РПП среды в зависимости : - от образовательной ситуации; - от меняющихся интересов детей; - от возможностей детей</vt:lpstr>
      <vt:lpstr>                  Доступной Доступность среды предполагает: - доступность для воспитанников всех помещений, где осуществляется образовательная деятельность; - свободный доступ к играм, игрушкам, пособиям, обеспечивающим все виды детской активности; - исправность и сохранность материалов и оборудования. </vt:lpstr>
      <vt:lpstr>Центр изобразительной деятельности</vt:lpstr>
      <vt:lpstr>       Центр музыкально-театрализованной деятельности</vt:lpstr>
      <vt:lpstr>Центр физического развития</vt:lpstr>
      <vt:lpstr>Центр природы</vt:lpstr>
      <vt:lpstr>Центр безопасности</vt:lpstr>
      <vt:lpstr>Центр книги 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предметно-пространственная среда в соответствии с ФГОС.</dc:title>
  <dc:creator>Ромашка</dc:creator>
  <cp:lastModifiedBy>887</cp:lastModifiedBy>
  <cp:revision>69</cp:revision>
  <dcterms:created xsi:type="dcterms:W3CDTF">2016-09-11T07:42:11Z</dcterms:created>
  <dcterms:modified xsi:type="dcterms:W3CDTF">2021-10-24T08:35:11Z</dcterms:modified>
</cp:coreProperties>
</file>