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5" r:id="rId4"/>
    <p:sldId id="269" r:id="rId5"/>
    <p:sldId id="276" r:id="rId6"/>
    <p:sldId id="268" r:id="rId7"/>
    <p:sldId id="274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803319"/>
            <a:ext cx="6912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Карамахи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Буйнакского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32856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Взаимодействие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4501569"/>
            <a:ext cx="5904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(Приказ №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07.10.2021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5769260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Заведующая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Алигаджиева Калимат 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51">
            <a:off x="6788565" y="1269779"/>
            <a:ext cx="1363477" cy="10813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79912" y="2996951"/>
            <a:ext cx="4392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«</a:t>
            </a:r>
            <a:r>
              <a:rPr lang="ru-RU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Ребенок - зеркало семьи; как в капле воды отражается солнце, так в детях отражается нравственная чистота матери и отца». </a:t>
            </a:r>
            <a:endParaRPr lang="en-US" i="1" dirty="0" smtClean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en-US" sz="1600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                                         </a:t>
            </a:r>
            <a:r>
              <a:rPr lang="ru-RU" sz="1600" i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В. А. Сухомлинский</a:t>
            </a:r>
            <a:endParaRPr lang="ru-RU" sz="1600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544522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i="1" dirty="0" smtClean="0">
                <a:solidFill>
                  <a:srgbClr val="0000FF"/>
                </a:solidFill>
              </a:rPr>
              <a:t> 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51">
            <a:off x="7588787" y="101438"/>
            <a:ext cx="1488386" cy="1275774"/>
          </a:xfrm>
          <a:prstGeom prst="rect">
            <a:avLst/>
          </a:prstGeom>
          <a:noFill/>
        </p:spPr>
      </p:pic>
      <p:pic>
        <p:nvPicPr>
          <p:cNvPr id="9" name="Рисунок 8" descr="C:\Users\887\Desktop\ФОТО ВИЗИТНАЯ КАРТОЧКА\РАЗВИВАЮЩАЯ СРЕДА\развивающая среда 2020\IMG_20201010_133334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396044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:\А. ФОТО В ПАПКАХ\выставки\осень\20191017_1538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75656" y="764704"/>
            <a:ext cx="576064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Выставки и информационные центры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А. ФОТО В ПАПКАХ\выставки\IMG_20181225_1416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887\AppData\Local\Microsoft\Windows\Temporary Internet Files\Content.Word\IMG-20190927-WA006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340768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836712"/>
            <a:ext cx="75608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основных задач детского сада- «взаимодействие с семьёй для обеспечения полноценного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ребёнка»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рассматривается 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 социальное партнёрство (равное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детского сада и семьи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воспитании ребёнка).</a:t>
            </a:r>
          </a:p>
        </p:txBody>
      </p:sp>
      <p:pic>
        <p:nvPicPr>
          <p:cNvPr id="8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51">
            <a:off x="7508643" y="73027"/>
            <a:ext cx="1363477" cy="10813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2276872"/>
            <a:ext cx="37444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 </a:t>
            </a:r>
          </a:p>
          <a:p>
            <a:endParaRPr lang="ru-RU" sz="5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* коллективные (массовые);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* индивидуальные;        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* наглядно информационные.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50100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Традиционные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Нетрадиционные</a:t>
            </a:r>
            <a:endParaRPr lang="ru-RU" dirty="0"/>
          </a:p>
        </p:txBody>
      </p:sp>
      <p:pic>
        <p:nvPicPr>
          <p:cNvPr id="12" name="Рисунок 11" descr="D:\ЛУЧШИЙ САД ГОДА 2021\рвбота с родителями\20160616_122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46085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76872"/>
            <a:ext cx="4104456" cy="193166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20190911_151839.jpg"/>
          <p:cNvPicPr>
            <a:picLocks noChangeAspect="1"/>
          </p:cNvPicPr>
          <p:nvPr/>
        </p:nvPicPr>
        <p:blipFill>
          <a:blip r:embed="rId3" cstate="print"/>
          <a:srcRect r="9714"/>
          <a:stretch>
            <a:fillRect/>
          </a:stretch>
        </p:blipFill>
        <p:spPr>
          <a:xfrm>
            <a:off x="1331640" y="4005064"/>
            <a:ext cx="3698528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2348880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таких собраний является педагогическое просвещение родителей, повышение уровня их педагогической культуры, оказание им помощи в воспитании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170368"/>
            <a:ext cx="734481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эффективных познавательных форм 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с семьей остаются родительские собрания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которых педагоги используют ИКТ, видеозаписи деятельности детей, фрагменты занятий, конкурсных выступлений</a:t>
            </a:r>
            <a:r>
              <a:rPr kumimoji="0" lang="ru-RU" sz="16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многое другое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Именно поэтому процент посещения собраний достаточно высок.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6251">
            <a:off x="7508643" y="73026"/>
            <a:ext cx="1363477" cy="1081378"/>
          </a:xfrm>
          <a:prstGeom prst="rect">
            <a:avLst/>
          </a:prstGeom>
          <a:noFill/>
        </p:spPr>
      </p:pic>
      <p:pic>
        <p:nvPicPr>
          <p:cNvPr id="10" name="Рисунок 9" descr="D:\ЛУЧШИЙ САД ГОДА 2021\рвбота с родителями\20190911_1518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1623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А. ФОТО В ПАПКАХ\взаимодействие с родителями\род собрание\IMG-20190911-WA0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420888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19672" y="764704"/>
            <a:ext cx="5400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3501008"/>
            <a:ext cx="468052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Групповые родительские собрания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887\AppData\Local\Microsoft\Windows\Temporary Internet Files\Content.Word\IMG-20211021-WA0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6251">
            <a:off x="7724200" y="73027"/>
            <a:ext cx="1363477" cy="1081378"/>
          </a:xfrm>
          <a:prstGeom prst="rect">
            <a:avLst/>
          </a:prstGeom>
          <a:noFill/>
        </p:spPr>
      </p:pic>
      <p:pic>
        <p:nvPicPr>
          <p:cNvPr id="15" name="Рисунок 14" descr="D:\А. ФОТО В ПАПКАХ\взаимодействие с родителями\род собрание\IMG_20190911_152706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А. ФОТО В ПАПКАХ\взаимодействие с родителями\род собрание\20190911_1523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908720"/>
            <a:ext cx="3816424" cy="24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887\AppData\Local\Microsoft\Windows\Temporary Internet Files\Content.Word\IMG-20201009-WA00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077072"/>
            <a:ext cx="3960440" cy="21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836713"/>
            <a:ext cx="6768752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Родители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утренниках и праздниках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" name="Рисунок 8" descr="D:\ЛУЧШИЙ САД ГОДА 2021\рвбота с родителями\IMG_20181229_1058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IMG_20200222_113308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3672408" cy="22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ЛУЧШИЙ САД ГОДА 2021\рвбота с родителями\IMG-20190927-WA00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84784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А. ФОТО В ПАПКАХ\8 марта 2020\IMG_20200307_110147_HD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887\AppData\Local\Microsoft\Windows\Temporary Internet Files\Content.Word\IMG_20200307_110905_HD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484784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6251">
            <a:off x="7724200" y="73027"/>
            <a:ext cx="1363477" cy="10813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836712"/>
            <a:ext cx="5472608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конкурсах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887\AppData\Local\Microsoft\Windows\Temporary Internet Files\Content.Word\20201028_152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120902" cy="245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семейный марафон фото\IMG-20201028-WA0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ЛУЧШИЙ САД ГОДА 2021\конкурсы\20191008_1151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А. ФОТО В ПАПКАХ\веселые старты район 3 место\IMG_20181031_142437_HD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77072"/>
            <a:ext cx="30963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6251">
            <a:off x="7724199" y="189659"/>
            <a:ext cx="1363477" cy="1081378"/>
          </a:xfrm>
          <a:prstGeom prst="rect">
            <a:avLst/>
          </a:prstGeom>
          <a:noFill/>
        </p:spPr>
      </p:pic>
      <p:pic>
        <p:nvPicPr>
          <p:cNvPr id="16" name="Рисунок 15" descr="D:\фото ++++++\IMG-20211011-WA00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149080"/>
            <a:ext cx="2160240" cy="20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836712"/>
            <a:ext cx="648072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«Дорожная азбука» с родителями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51">
            <a:off x="7724200" y="73027"/>
            <a:ext cx="1363477" cy="1081378"/>
          </a:xfrm>
          <a:prstGeom prst="rect">
            <a:avLst/>
          </a:prstGeom>
          <a:noFill/>
        </p:spPr>
      </p:pic>
      <p:pic>
        <p:nvPicPr>
          <p:cNvPr id="9" name="Рисунок 8" descr="D:\ЛУЧШИЙ САД ГОДА 2021\рвбота с родителями\IMG_20201103_144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IMG_20201103_1537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05064"/>
            <a:ext cx="4089207" cy="22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AppData\Local\Microsoft\Windows\Temporary Internet Files\Content.Word\IMG_20201103_1454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412776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ЛУЧШИЙ САД ГОДА 2021\рвбота с родителями\IMG_20201103_1504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755576" y="4005064"/>
            <a:ext cx="3240360" cy="216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1412776"/>
            <a:ext cx="396044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беседа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обмен мнениями по тому или иному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вопросу.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Её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особенность – активное участие и воспитателя, и родителей. Беседа может возникать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стихийно,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инициативе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51">
            <a:off x="7724200" y="73027"/>
            <a:ext cx="1363477" cy="10813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7" y="836712"/>
            <a:ext cx="54726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консультации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C:\Users\887\AppData\Local\Microsoft\Windows\Temporary Internet Files\Content.Word\IMG-20211021-WA0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297808" cy="2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887\Downloads\20211021_1308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8498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А. ФОТО В ПАПКАХ\взаимодействие с родителями\род собрание\IMG-20171014-WA0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3888432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51">
            <a:off x="7724200" y="73027"/>
            <a:ext cx="1363477" cy="1081378"/>
          </a:xfrm>
          <a:prstGeom prst="rect">
            <a:avLst/>
          </a:prstGeom>
          <a:noFill/>
        </p:spPr>
      </p:pic>
      <p:pic>
        <p:nvPicPr>
          <p:cNvPr id="11" name="Рисунок 10" descr="C:\Users\887\AppData\Local\Microsoft\Windows\Temporary Internet Files\Content.Word\IMG-20211021-WA0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2996952"/>
            <a:ext cx="37444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День открытых дверей</a:t>
            </a:r>
            <a:endParaRPr lang="ru-RU" b="1" dirty="0"/>
          </a:p>
        </p:txBody>
      </p:sp>
      <p:pic>
        <p:nvPicPr>
          <p:cNvPr id="13" name="Рисунок 12" descr="D:\ЛУЧШИЙ САД ГОДА 2021\рвбота с родителями\IMG-20201203-WA00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5841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ЛУЧШИЙ САД ГОДА 2021\рвбота с родителями\IMG-20201203-WA00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429000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83568" y="5949280"/>
            <a:ext cx="33843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Конкурс для пап «Скворечник»</a:t>
            </a:r>
            <a:endParaRPr lang="ru-RU" b="1" dirty="0"/>
          </a:p>
        </p:txBody>
      </p:sp>
      <p:pic>
        <p:nvPicPr>
          <p:cNvPr id="16" name="Рисунок 15" descr="D:\ЛУЧШИЙ САД ГОДА 2021\коллектив\IMG_20170812_1029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836712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572000" y="3501008"/>
            <a:ext cx="29523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    Родители на субботнике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5" y="5949280"/>
            <a:ext cx="30963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      Подарки на новый год </a:t>
            </a:r>
            <a:endParaRPr lang="ru-RU" dirty="0"/>
          </a:p>
        </p:txBody>
      </p:sp>
      <p:pic>
        <p:nvPicPr>
          <p:cNvPr id="20" name="Рисунок 19" descr="C:\Users\887\AppData\Local\Microsoft\Windows\Temporary Internet Files\Content.Word\FACE_SC_157760232136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933056"/>
            <a:ext cx="3888432" cy="201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887</cp:lastModifiedBy>
  <cp:revision>26</cp:revision>
  <dcterms:created xsi:type="dcterms:W3CDTF">2019-09-28T11:38:30Z</dcterms:created>
  <dcterms:modified xsi:type="dcterms:W3CDTF">2021-10-24T14:21:36Z</dcterms:modified>
</cp:coreProperties>
</file>