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12"/>
  </p:notesMasterIdLst>
  <p:sldIdLst>
    <p:sldId id="256" r:id="rId2"/>
    <p:sldId id="396" r:id="rId3"/>
    <p:sldId id="383" r:id="rId4"/>
    <p:sldId id="395" r:id="rId5"/>
    <p:sldId id="397" r:id="rId6"/>
    <p:sldId id="399" r:id="rId7"/>
    <p:sldId id="398" r:id="rId8"/>
    <p:sldId id="400" r:id="rId9"/>
    <p:sldId id="402" r:id="rId10"/>
    <p:sldId id="401" r:id="rId11"/>
  </p:sldIdLst>
  <p:sldSz cx="9144000" cy="6858000" type="screen4x3"/>
  <p:notesSz cx="6888163" cy="100203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24" autoAdjust="0"/>
  </p:normalViewPr>
  <p:slideViewPr>
    <p:cSldViewPr>
      <p:cViewPr>
        <p:scale>
          <a:sx n="90" d="100"/>
          <a:sy n="90" d="100"/>
        </p:scale>
        <p:origin x="-522" y="-3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4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99"/>
        <p:guide pos="19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62000"/>
            <a:ext cx="5005388" cy="375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8527" y="4759457"/>
            <a:ext cx="5509663" cy="45080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8279" y="0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18913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98279" y="9518913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2674364-9D6C-4F5D-9CF9-D07F81BA9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892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F50CC4FB-F791-4272-846B-B64D117F6BA4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27" y="4759457"/>
            <a:ext cx="5511109" cy="450950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2F27B-3F7E-409D-8B91-9F18AB56D480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35D89-9F76-4177-877B-DFB63C734F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67B09-7B97-448E-81BA-5E9298A261FD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E7EE1-980A-417A-AB5F-9584C70B04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AD447-F447-44D8-A38C-EF6240F6EA67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5F0B8-36D0-4A0D-B7F5-87D438CFB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E725D-7F42-4D84-A635-8D3F62997FE2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605A-15A3-4EF1-B173-E6650DD8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BC929-2436-4A84-9D10-CD0BF8A434AD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F680E-1C0D-49E5-82CB-27EDD78ED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85BCB-C53D-4EBC-8722-E865EB823428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3F908-4933-4BAA-8E13-5B9A6C6278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FB843-83C9-4AA9-B933-66671A6DA867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1986A-946C-4100-84D7-AD231F9F6E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DCC00-171D-4F76-B128-E04542D7A3EF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1E8B3-54B0-40D9-B21D-09CCB289A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7F4EF-DADF-47E6-8D8B-849F574616DD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E3DCC-14A2-489E-AB37-758260F38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63B30-0B3B-4B5D-BD6F-52D62B9E64B1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A4A4A-26F2-49C5-B413-B8FA1702EE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C8317-53ED-4E17-A1B8-2D9A84EE4E56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4E04-F086-4AE1-A393-7FCBA50821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B11B8-9AFC-49CE-A09B-27F893C78207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7DD7D-FB09-4E57-A56B-EDE9D8C26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5DBE40-FFDE-4BF3-8233-42AB556B7707}" type="datetime1">
              <a:rPr lang="en-US" smtClean="0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8A121-410F-4692-9B6F-2A79B589AC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plus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1557b152b6da8b08cd9d6a1bf8c5b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71604" y="1928802"/>
            <a:ext cx="6215106" cy="208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Презентация «Развивающая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предметно-пространственная  среда  в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МКДОУ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«Детский сад «Родничок»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общеразвивающего вида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 соответствии с ФГОС ДО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57166"/>
            <a:ext cx="6698777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Муниципальный этап  Республиканского конкурса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«Лучший детский сад года - 2021»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1-10-16 at 12.46.04 (3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4286280" cy="2857520"/>
          </a:xfrm>
          <a:prstGeom prst="rect">
            <a:avLst/>
          </a:prstGeom>
        </p:spPr>
      </p:pic>
      <p:pic>
        <p:nvPicPr>
          <p:cNvPr id="4" name="Рисунок 3" descr="WhatsApp Image 2021-10-16 at 12.46.04 (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85728"/>
            <a:ext cx="4114829" cy="2786082"/>
          </a:xfrm>
          <a:prstGeom prst="rect">
            <a:avLst/>
          </a:prstGeom>
        </p:spPr>
      </p:pic>
      <p:pic>
        <p:nvPicPr>
          <p:cNvPr id="5" name="Рисунок 4" descr="WhatsApp Image 2021-10-16 at 12.46.0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339726"/>
            <a:ext cx="4310060" cy="3232546"/>
          </a:xfrm>
          <a:prstGeom prst="rect">
            <a:avLst/>
          </a:prstGeom>
        </p:spPr>
      </p:pic>
      <p:pic>
        <p:nvPicPr>
          <p:cNvPr id="6" name="Рисунок 5" descr="WhatsApp Image 2021-10-16 at 12.46.06 (1).jpeg"/>
          <p:cNvPicPr>
            <a:picLocks noChangeAspect="1"/>
          </p:cNvPicPr>
          <p:nvPr/>
        </p:nvPicPr>
        <p:blipFill>
          <a:blip r:embed="rId6" cstate="print"/>
          <a:srcRect l="4008" b="13905"/>
          <a:stretch>
            <a:fillRect/>
          </a:stretch>
        </p:blipFill>
        <p:spPr>
          <a:xfrm>
            <a:off x="4714876" y="3786190"/>
            <a:ext cx="4114498" cy="27860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4876" y="2500306"/>
            <a:ext cx="4143404" cy="1294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</a:t>
            </a:r>
            <a:endPara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СЮЖЕТНО- РОЛЕВЫХ ИГР</a:t>
            </a:r>
          </a:p>
          <a:p>
            <a:pPr algn="ctr"/>
            <a:r>
              <a:rPr lang="ru-RU" sz="1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позитивная социализация детей дошкольного возраста, приобщение их 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государства. </a:t>
            </a:r>
          </a:p>
          <a:p>
            <a:pPr algn="ctr"/>
            <a:r>
              <a:rPr lang="ru-RU" sz="1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создание условий для усвоения общепринятых             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моральных и нравственных ценностей и норм.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807763"/>
            <a:ext cx="4143404" cy="2640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МЕДИЦИНСКИЙ</a:t>
            </a:r>
            <a:endPara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252" y="6247420"/>
            <a:ext cx="4143404" cy="2640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«В МИРЕ ЖИВОТНЫХ»</a:t>
            </a:r>
            <a:endPara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1-10-16 at 12.46.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353" y="1857364"/>
            <a:ext cx="3214710" cy="2411033"/>
          </a:xfrm>
          <a:prstGeom prst="rect">
            <a:avLst/>
          </a:prstGeom>
        </p:spPr>
      </p:pic>
      <p:pic>
        <p:nvPicPr>
          <p:cNvPr id="4" name="Рисунок 3" descr="WhatsApp Image 2021-10-17 at 20.27.3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1926" y="1857364"/>
            <a:ext cx="3005721" cy="4700742"/>
          </a:xfrm>
          <a:prstGeom prst="rect">
            <a:avLst/>
          </a:prstGeom>
        </p:spPr>
      </p:pic>
      <p:pic>
        <p:nvPicPr>
          <p:cNvPr id="5" name="Рисунок 4" descr="PHOTO-2019-09-23-11-48-14 (1).jpg"/>
          <p:cNvPicPr>
            <a:picLocks noChangeAspect="1"/>
          </p:cNvPicPr>
          <p:nvPr/>
        </p:nvPicPr>
        <p:blipFill>
          <a:blip r:embed="rId5" cstate="print"/>
          <a:srcRect t="8743"/>
          <a:stretch>
            <a:fillRect/>
          </a:stretch>
        </p:blipFill>
        <p:spPr>
          <a:xfrm>
            <a:off x="285720" y="4357694"/>
            <a:ext cx="3235670" cy="2214578"/>
          </a:xfrm>
          <a:prstGeom prst="rect">
            <a:avLst/>
          </a:prstGeom>
        </p:spPr>
      </p:pic>
      <p:pic>
        <p:nvPicPr>
          <p:cNvPr id="6" name="Рисунок 5" descr="PHOTO-2019-09-23-11-48-15.jpg"/>
          <p:cNvPicPr>
            <a:picLocks noChangeAspect="1"/>
          </p:cNvPicPr>
          <p:nvPr/>
        </p:nvPicPr>
        <p:blipFill>
          <a:blip r:embed="rId6" cstate="print"/>
          <a:srcRect t="17362"/>
          <a:stretch>
            <a:fillRect/>
          </a:stretch>
        </p:blipFill>
        <p:spPr>
          <a:xfrm>
            <a:off x="3582501" y="1857364"/>
            <a:ext cx="2160240" cy="2380254"/>
          </a:xfrm>
          <a:prstGeom prst="rect">
            <a:avLst/>
          </a:prstGeom>
        </p:spPr>
      </p:pic>
      <p:pic>
        <p:nvPicPr>
          <p:cNvPr id="7" name="Рисунок 6" descr="PHOTO-2019-09-23-11-48-11 (1).jpg"/>
          <p:cNvPicPr>
            <a:picLocks noChangeAspect="1"/>
          </p:cNvPicPr>
          <p:nvPr/>
        </p:nvPicPr>
        <p:blipFill>
          <a:blip r:embed="rId7" cstate="print"/>
          <a:srcRect t="21584"/>
          <a:stretch>
            <a:fillRect/>
          </a:stretch>
        </p:blipFill>
        <p:spPr>
          <a:xfrm>
            <a:off x="3594307" y="4313628"/>
            <a:ext cx="2160240" cy="22586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8252" y="285728"/>
            <a:ext cx="8501122" cy="14375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КОНСТРУИРОВАНИЯ</a:t>
            </a:r>
          </a:p>
          <a:p>
            <a:pPr algn="ctr"/>
            <a:endParaRPr lang="ru-RU" sz="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формирование конструкторских способностей у детей.</a:t>
            </a:r>
          </a:p>
          <a:p>
            <a:pPr algn="ctr"/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 dirty="0" smtClean="0">
                <a:solidFill>
                  <a:schemeClr val="accent2"/>
                </a:solidFill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умения видеть конструкцию объекта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анализировать 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части, их функциональное назначение, закреплять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коллективной работы: умение распределять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обязанности, работать в соответствии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общим замыслом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 мешая друг другу.</a:t>
            </a:r>
            <a:endParaRPr lang="ru-RU" sz="20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1000100" y="357166"/>
            <a:ext cx="7125373" cy="920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 развитие личности ребенка влияет  не только наследственность и воспитание, но и немаловажное значение играет среда, </a:t>
            </a:r>
          </a:p>
          <a:p>
            <a:pPr algn="ctr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которой пребывает ребенок».</a:t>
            </a:r>
            <a:endParaRPr lang="en-US" sz="1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User\Desktop\Новая папка\ДЕТСКИЙ САД\Средняя группа\Уголок для мальчиков в средней группе СОЛНЫШКО,ПРАВИЛА ДОРОЖНОГО ДВИЖЕНИЯ\PHOTO-2020-10-06-13-20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000528" cy="4857783"/>
          </a:xfrm>
          <a:prstGeom prst="rect">
            <a:avLst/>
          </a:prstGeom>
          <a:noFill/>
        </p:spPr>
      </p:pic>
      <p:pic>
        <p:nvPicPr>
          <p:cNvPr id="13" name="Рисунок 12" descr="WhatsApp Image 2020-11-06 at 14.21.57.jpeg"/>
          <p:cNvPicPr>
            <a:picLocks noChangeAspect="1"/>
          </p:cNvPicPr>
          <p:nvPr/>
        </p:nvPicPr>
        <p:blipFill>
          <a:blip r:embed="rId4" cstate="print"/>
          <a:srcRect b="30508"/>
          <a:stretch>
            <a:fillRect/>
          </a:stretch>
        </p:blipFill>
        <p:spPr>
          <a:xfrm>
            <a:off x="4572000" y="1714488"/>
            <a:ext cx="4143404" cy="4857784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WhatsApp Image 2021-10-16 at 12.46.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8572560" cy="500066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0134" y="564283"/>
            <a:ext cx="5040560" cy="435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УГОЛОК  КРАСОТЫ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7" name="Picture 2" descr="C:\Users\User\Desktop\Новая папка\ДЕТСКИЙ САД\Средняя группа\Уголок для девочек в средней группе СОЛНЫШКО\PHOTO-2020-10-06-13-17-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14368"/>
            <a:ext cx="2971752" cy="2228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-2019-09-23-11-55-39.jpg"/>
          <p:cNvPicPr>
            <a:picLocks noChangeAspect="1"/>
          </p:cNvPicPr>
          <p:nvPr/>
        </p:nvPicPr>
        <p:blipFill>
          <a:blip r:embed="rId3" cstate="print"/>
          <a:srcRect b="32143"/>
          <a:stretch>
            <a:fillRect/>
          </a:stretch>
        </p:blipFill>
        <p:spPr>
          <a:xfrm>
            <a:off x="393256" y="404664"/>
            <a:ext cx="4464496" cy="1368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8064" y="401595"/>
            <a:ext cx="3567340" cy="38132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ПАТРИОТИЧЕСКОГО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у детей чувства привязанности к своей семье, дому, детскому саду, поселку, стране, представления о России как о родной стране, о Москве - как о столице России; воспитание умения видеть красоту родного края, радоваться ей.</a:t>
            </a:r>
          </a:p>
          <a:p>
            <a:pPr algn="ctr"/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интереса к русским традициям и промыслам; воспитание любви к своей Родине, преданность к своему отечеству, бережного отношения к природе, ко всему живому, уважения и интереса к культурному прошлому России.</a:t>
            </a:r>
            <a:endParaRPr lang="ru-RU" sz="1400" dirty="0"/>
          </a:p>
        </p:txBody>
      </p:sp>
      <p:pic>
        <p:nvPicPr>
          <p:cNvPr id="5" name="Рисунок 4" descr="PHOTO-2019-09-18-17-16-57.jpg"/>
          <p:cNvPicPr>
            <a:picLocks noChangeAspect="1"/>
          </p:cNvPicPr>
          <p:nvPr/>
        </p:nvPicPr>
        <p:blipFill>
          <a:blip r:embed="rId4" cstate="print"/>
          <a:srcRect t="6131"/>
          <a:stretch>
            <a:fillRect/>
          </a:stretch>
        </p:blipFill>
        <p:spPr>
          <a:xfrm>
            <a:off x="357158" y="1844824"/>
            <a:ext cx="2160240" cy="1916832"/>
          </a:xfrm>
          <a:prstGeom prst="rect">
            <a:avLst/>
          </a:prstGeom>
        </p:spPr>
      </p:pic>
      <p:pic>
        <p:nvPicPr>
          <p:cNvPr id="6" name="Рисунок 5" descr="PHOTO-2019-09-18-17-15-53 (1).jpg"/>
          <p:cNvPicPr>
            <a:picLocks noChangeAspect="1"/>
          </p:cNvPicPr>
          <p:nvPr/>
        </p:nvPicPr>
        <p:blipFill>
          <a:blip r:embed="rId5" cstate="print"/>
          <a:srcRect l="2751" t="6951" r="7476" b="12201"/>
          <a:stretch>
            <a:fillRect/>
          </a:stretch>
        </p:blipFill>
        <p:spPr>
          <a:xfrm>
            <a:off x="5286380" y="4286256"/>
            <a:ext cx="3286148" cy="2219591"/>
          </a:xfrm>
          <a:prstGeom prst="rect">
            <a:avLst/>
          </a:prstGeom>
        </p:spPr>
      </p:pic>
      <p:pic>
        <p:nvPicPr>
          <p:cNvPr id="7" name="Рисунок 6" descr="PHOTO-2019-09-18-17-15-57.jpg"/>
          <p:cNvPicPr>
            <a:picLocks noChangeAspect="1"/>
          </p:cNvPicPr>
          <p:nvPr/>
        </p:nvPicPr>
        <p:blipFill>
          <a:blip r:embed="rId6" cstate="print"/>
          <a:srcRect t="10000"/>
          <a:stretch>
            <a:fillRect/>
          </a:stretch>
        </p:blipFill>
        <p:spPr>
          <a:xfrm>
            <a:off x="2610038" y="1844824"/>
            <a:ext cx="2247714" cy="1944216"/>
          </a:xfrm>
          <a:prstGeom prst="rect">
            <a:avLst/>
          </a:prstGeom>
        </p:spPr>
      </p:pic>
      <p:pic>
        <p:nvPicPr>
          <p:cNvPr id="9" name="Рисунок 8" descr="PHOTO-2019-09-18-17-11-21.jpg"/>
          <p:cNvPicPr>
            <a:picLocks noChangeAspect="1"/>
          </p:cNvPicPr>
          <p:nvPr/>
        </p:nvPicPr>
        <p:blipFill>
          <a:blip r:embed="rId7" cstate="print"/>
          <a:srcRect l="8171" t="9978" r="4417" b="7073"/>
          <a:stretch>
            <a:fillRect/>
          </a:stretch>
        </p:blipFill>
        <p:spPr>
          <a:xfrm>
            <a:off x="357158" y="3861048"/>
            <a:ext cx="4536503" cy="266429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14942" y="827060"/>
            <a:ext cx="3318068" cy="53165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УГОЛОК</a:t>
            </a:r>
            <a:endParaRPr kumimoji="0" lang="ru-RU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ФИЗИЧЕСКОГО РАЗВИТИЯ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 укрепление здоровья детей; формирование двигательных умений и навыков ребёнка в соответствии с его индивидуальными особенностями, развития физических качеств.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 формирование физического развития ребёнка, который владеет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доступными его возрасту знаниями о физической культуре и</a:t>
            </a:r>
            <a:r>
              <a:rPr lang="ru-RU" dirty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испытывает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желание заниматься физическими упражнениями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4" name="Рисунок 3" descr="PHOTO-2019-09-18-17-16-58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7"/>
            <a:ext cx="2286016" cy="3048021"/>
          </a:xfrm>
          <a:prstGeom prst="rect">
            <a:avLst/>
          </a:prstGeom>
        </p:spPr>
      </p:pic>
      <p:pic>
        <p:nvPicPr>
          <p:cNvPr id="5" name="Рисунок 4" descr="PHOTO-2019-09-18-17-15-57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88275"/>
            <a:ext cx="2286016" cy="3048021"/>
          </a:xfrm>
          <a:prstGeom prst="rect">
            <a:avLst/>
          </a:prstGeom>
        </p:spPr>
      </p:pic>
      <p:pic>
        <p:nvPicPr>
          <p:cNvPr id="6" name="Рисунок 5" descr="PHOTO-2019-09-18-17-16-58 (1).jpg"/>
          <p:cNvPicPr>
            <a:picLocks noChangeAspect="1"/>
          </p:cNvPicPr>
          <p:nvPr/>
        </p:nvPicPr>
        <p:blipFill>
          <a:blip r:embed="rId3" cstate="print"/>
          <a:srcRect t="37400"/>
          <a:stretch>
            <a:fillRect/>
          </a:stretch>
        </p:blipFill>
        <p:spPr>
          <a:xfrm>
            <a:off x="285720" y="3426360"/>
            <a:ext cx="4714908" cy="314483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71670" y="421407"/>
            <a:ext cx="5040560" cy="435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УГОЛОК ЖИВОЙ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4" name="Рисунок 3" descr="PHOTO-2019-09-19-10-17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4143404" cy="2447132"/>
          </a:xfrm>
          <a:prstGeom prst="rect">
            <a:avLst/>
          </a:prstGeom>
        </p:spPr>
      </p:pic>
      <p:pic>
        <p:nvPicPr>
          <p:cNvPr id="5" name="Рисунок 4" descr="PHOTO-2019-09-18-17-16-58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876"/>
            <a:ext cx="4214842" cy="2930928"/>
          </a:xfrm>
          <a:prstGeom prst="rect">
            <a:avLst/>
          </a:prstGeom>
        </p:spPr>
      </p:pic>
      <p:pic>
        <p:nvPicPr>
          <p:cNvPr id="6" name="Рисунок 5" descr="PHOTO-2019-09-18-17-16-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71876"/>
            <a:ext cx="4193656" cy="2930928"/>
          </a:xfrm>
          <a:prstGeom prst="rect">
            <a:avLst/>
          </a:prstGeom>
        </p:spPr>
      </p:pic>
      <p:pic>
        <p:nvPicPr>
          <p:cNvPr id="7" name="Рисунок 6" descr="PHOTO-2019-09-18-17-15-58.jpg"/>
          <p:cNvPicPr>
            <a:picLocks noChangeAspect="1"/>
          </p:cNvPicPr>
          <p:nvPr/>
        </p:nvPicPr>
        <p:blipFill>
          <a:blip r:embed="rId6" cstate="print"/>
          <a:srcRect b="11801"/>
          <a:stretch>
            <a:fillRect/>
          </a:stretch>
        </p:blipFill>
        <p:spPr>
          <a:xfrm>
            <a:off x="357158" y="1071546"/>
            <a:ext cx="4214842" cy="244713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86380" y="404664"/>
            <a:ext cx="3312368" cy="4071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КНИЖНЫЙ ЦЕНТР</a:t>
            </a:r>
            <a:endParaRPr kumimoji="0" lang="ru-RU" sz="2000" b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привитие детям любви к художественному слову, уважения к книге, развитие стремления общаться с ней, т. е. всего того, что составляет фундамент воспитания будущего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талантливого читателя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познавательных и творческих способностей детей средствами детской художественной литературы; удовлетворение разнообразных литературных интересов детей; формирование у дошкольников интереса к художественной литературе.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4" name="Рисунок 3" descr="PHOTO-2019-09-18-17-15-56 (3).jpg"/>
          <p:cNvPicPr>
            <a:picLocks noChangeAspect="1"/>
          </p:cNvPicPr>
          <p:nvPr/>
        </p:nvPicPr>
        <p:blipFill>
          <a:blip r:embed="rId3" cstate="print"/>
          <a:srcRect t="6170"/>
          <a:stretch>
            <a:fillRect/>
          </a:stretch>
        </p:blipFill>
        <p:spPr>
          <a:xfrm>
            <a:off x="285720" y="2930915"/>
            <a:ext cx="4643470" cy="3641357"/>
          </a:xfrm>
          <a:prstGeom prst="rect">
            <a:avLst/>
          </a:prstGeom>
        </p:spPr>
      </p:pic>
      <p:pic>
        <p:nvPicPr>
          <p:cNvPr id="5" name="Рисунок 4" descr="PHOTO-2019-09-18-17-11-20 (2).jpg"/>
          <p:cNvPicPr>
            <a:picLocks noChangeAspect="1"/>
          </p:cNvPicPr>
          <p:nvPr/>
        </p:nvPicPr>
        <p:blipFill>
          <a:blip r:embed="rId4" cstate="print"/>
          <a:srcRect b="44750"/>
          <a:stretch>
            <a:fillRect/>
          </a:stretch>
        </p:blipFill>
        <p:spPr>
          <a:xfrm>
            <a:off x="5072066" y="4633796"/>
            <a:ext cx="3643338" cy="1880718"/>
          </a:xfrm>
          <a:prstGeom prst="rect">
            <a:avLst/>
          </a:prstGeom>
        </p:spPr>
      </p:pic>
      <p:pic>
        <p:nvPicPr>
          <p:cNvPr id="6" name="Рисунок 5" descr="PHOTO-2019-09-18-15-38-30.jpg"/>
          <p:cNvPicPr>
            <a:picLocks noChangeAspect="1"/>
          </p:cNvPicPr>
          <p:nvPr/>
        </p:nvPicPr>
        <p:blipFill>
          <a:blip r:embed="rId5" cstate="print"/>
          <a:srcRect t="8965"/>
          <a:stretch>
            <a:fillRect/>
          </a:stretch>
        </p:blipFill>
        <p:spPr>
          <a:xfrm>
            <a:off x="285720" y="285727"/>
            <a:ext cx="4643470" cy="2571769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4088" y="985036"/>
            <a:ext cx="3208440" cy="5015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«ЮНЫЙ ПЕШЕХОД»</a:t>
            </a:r>
          </a:p>
          <a:p>
            <a:pPr algn="ctr"/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дошкольников с правилами дорожного движения, дорожными знаками.</a:t>
            </a:r>
          </a:p>
          <a:p>
            <a:pPr algn="ctr"/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подвести детей к осознанию необходимости соблюдений  правил  дорожного движения.</a:t>
            </a:r>
            <a:r>
              <a:rPr lang="ru-RU" sz="2400" dirty="0" smtClean="0"/>
              <a:t>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HOTO-2019-09-18-17-16-5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329214"/>
            <a:ext cx="4714908" cy="3243058"/>
          </a:xfrm>
          <a:prstGeom prst="rect">
            <a:avLst/>
          </a:prstGeom>
        </p:spPr>
      </p:pic>
      <p:pic>
        <p:nvPicPr>
          <p:cNvPr id="5" name="Рисунок 4" descr="PHOTO-2019-09-18-17-11-23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85728"/>
            <a:ext cx="4667283" cy="300039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287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</dc:creator>
  <cp:lastModifiedBy>User</cp:lastModifiedBy>
  <cp:revision>211</cp:revision>
  <cp:lastPrinted>2016-10-04T02:31:44Z</cp:lastPrinted>
  <dcterms:created xsi:type="dcterms:W3CDTF">1601-01-01T00:00:00Z</dcterms:created>
  <dcterms:modified xsi:type="dcterms:W3CDTF">2021-10-23T13:11:31Z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31</vt:r8>
  </property>
</Properties>
</file>