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1" r:id="rId6"/>
    <p:sldId id="265" r:id="rId7"/>
    <p:sldId id="264" r:id="rId8"/>
    <p:sldId id="263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2E2F-A049-4436-8315-D4677D76BF59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662664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0000FF"/>
                </a:solidFill>
                <a:latin typeface="+mj-lt"/>
              </a:rPr>
              <a:t>«</a:t>
            </a:r>
            <a:r>
              <a:rPr lang="ru-RU" sz="6600" b="1" i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Ткацкое ремесло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из </a:t>
            </a:r>
            <a:r>
              <a:rPr lang="ru-RU" sz="6600" b="1" i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овечьей шерсти</a:t>
            </a:r>
            <a:r>
              <a:rPr lang="ru-RU" sz="6600" b="1" dirty="0" smtClean="0">
                <a:solidFill>
                  <a:srgbClr val="0000FF"/>
                </a:solidFill>
                <a:latin typeface="+mj-lt"/>
              </a:rPr>
              <a:t>»</a:t>
            </a:r>
            <a:endParaRPr lang="ru-RU" sz="6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57166"/>
            <a:ext cx="49128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Муниципальный этап </a:t>
            </a:r>
            <a:r>
              <a:rPr lang="ru-RU" sz="1600" b="1" i="1" dirty="0" smtClean="0">
                <a:solidFill>
                  <a:srgbClr val="C00000"/>
                </a:solidFill>
              </a:rPr>
              <a:t>Республиканского </a:t>
            </a:r>
            <a:r>
              <a:rPr lang="ru-RU" sz="1600" b="1" i="1" dirty="0" smtClean="0">
                <a:solidFill>
                  <a:srgbClr val="C00000"/>
                </a:solidFill>
              </a:rPr>
              <a:t>конкурса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«Лучший детский сад года - 2021»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719852"/>
            <a:ext cx="6664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проекта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157629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 smtClean="0">
                <a:solidFill>
                  <a:srgbClr val="002060"/>
                </a:solidFill>
              </a:rPr>
              <a:t>Муниципальном казенном дошкольном образовательном учреждении «Детский сад «Родничок» общеразвивающего вида </a:t>
            </a:r>
            <a:r>
              <a:rPr lang="ru-RU" b="1" i="1" dirty="0" err="1" smtClean="0">
                <a:solidFill>
                  <a:srgbClr val="002060"/>
                </a:solidFill>
              </a:rPr>
              <a:t>с.Эрпели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WhatsApp Image 2021-10-16 at 14.50.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814393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7" name="Рисунок 6" descr="WhatsApp Image 2019-11-23 at 13.44.4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8143932" cy="5357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14546" y="214290"/>
            <a:ext cx="47067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гостях у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Ажай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AXXV9240.JPG"/>
          <p:cNvPicPr>
            <a:picLocks noChangeAspect="1"/>
          </p:cNvPicPr>
          <p:nvPr/>
        </p:nvPicPr>
        <p:blipFill>
          <a:blip r:embed="rId3" cstate="print"/>
          <a:srcRect t="18900" b="15932"/>
          <a:stretch>
            <a:fillRect/>
          </a:stretch>
        </p:blipFill>
        <p:spPr>
          <a:xfrm>
            <a:off x="500034" y="517901"/>
            <a:ext cx="8072494" cy="58400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5643578"/>
            <a:ext cx="78052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Готовим нить на веретено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ASIU1373.JPG"/>
          <p:cNvPicPr>
            <a:picLocks noChangeAspect="1"/>
          </p:cNvPicPr>
          <p:nvPr/>
        </p:nvPicPr>
        <p:blipFill>
          <a:blip r:embed="rId3" cstate="print"/>
          <a:srcRect t="21650" b="32150"/>
          <a:stretch>
            <a:fillRect/>
          </a:stretch>
        </p:blipFill>
        <p:spPr>
          <a:xfrm>
            <a:off x="571472" y="428604"/>
            <a:ext cx="8001056" cy="5947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4785" y="5572140"/>
            <a:ext cx="78052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Готовим нить на веретено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HNKQ4882.JPG"/>
          <p:cNvPicPr>
            <a:picLocks noChangeAspect="1"/>
          </p:cNvPicPr>
          <p:nvPr/>
        </p:nvPicPr>
        <p:blipFill>
          <a:blip r:embed="rId3" cstate="print"/>
          <a:srcRect l="9838" r="5113"/>
          <a:stretch>
            <a:fillRect/>
          </a:stretch>
        </p:blipFill>
        <p:spPr>
          <a:xfrm>
            <a:off x="500034" y="428603"/>
            <a:ext cx="8143932" cy="59472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65790" y="5357826"/>
            <a:ext cx="47067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гостях у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Ажай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WhatsApp Image 2021-10-16 at 13.26.04.jpeg"/>
          <p:cNvPicPr>
            <a:picLocks noChangeAspect="1"/>
          </p:cNvPicPr>
          <p:nvPr/>
        </p:nvPicPr>
        <p:blipFill>
          <a:blip r:embed="rId3" cstate="print"/>
          <a:srcRect b="10843"/>
          <a:stretch>
            <a:fillRect/>
          </a:stretch>
        </p:blipFill>
        <p:spPr>
          <a:xfrm>
            <a:off x="511909" y="488167"/>
            <a:ext cx="8072494" cy="585791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419381"/>
            <a:ext cx="72152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Ткацкое изделие или изделия в основном проводились в форме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булкъа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есть общественная совместная работа, туда приходили и девушки и парни. Она проводилась с целью знакомства парней и девушек.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Понравившей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девушке парень говорил: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досум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Барият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девушка отвечала ему: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Айтгъан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айтгъанынг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болсун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9" name="Рисунок 8" descr="WhatsApp Image 2021-10-16 at 13.26.04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814393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8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WhatsApp Image 2019-11-23 at 13.46.18.jpeg"/>
          <p:cNvPicPr>
            <a:picLocks noChangeAspect="1"/>
          </p:cNvPicPr>
          <p:nvPr/>
        </p:nvPicPr>
        <p:blipFill>
          <a:blip r:embed="rId3" cstate="print"/>
          <a:srcRect l="6058" r="10000"/>
          <a:stretch>
            <a:fillRect/>
          </a:stretch>
        </p:blipFill>
        <p:spPr>
          <a:xfrm>
            <a:off x="464221" y="428604"/>
            <a:ext cx="8208776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749276_82-p-goluboi-fon-s-ramkoi-dlya-teksta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1944" cy="6858000"/>
          </a:xfrm>
          <a:prstGeom prst="rect">
            <a:avLst/>
          </a:prstGeom>
        </p:spPr>
      </p:pic>
      <p:pic>
        <p:nvPicPr>
          <p:cNvPr id="3" name="Рисунок 2" descr="WhatsApp Image 2019-11-23 at 13.45.11.jpeg"/>
          <p:cNvPicPr>
            <a:picLocks noChangeAspect="1"/>
          </p:cNvPicPr>
          <p:nvPr/>
        </p:nvPicPr>
        <p:blipFill>
          <a:blip r:embed="rId3" cstate="print"/>
          <a:srcRect b="11154"/>
          <a:stretch>
            <a:fillRect/>
          </a:stretch>
        </p:blipFill>
        <p:spPr>
          <a:xfrm>
            <a:off x="4286248" y="3214686"/>
            <a:ext cx="4357718" cy="3071834"/>
          </a:xfrm>
          <a:prstGeom prst="rect">
            <a:avLst/>
          </a:prstGeom>
        </p:spPr>
      </p:pic>
      <p:pic>
        <p:nvPicPr>
          <p:cNvPr id="4" name="Рисунок 3" descr="WhatsApp Image 2019-11-23 at 13.46.18 (1).jpeg"/>
          <p:cNvPicPr>
            <a:picLocks noChangeAspect="1"/>
          </p:cNvPicPr>
          <p:nvPr/>
        </p:nvPicPr>
        <p:blipFill>
          <a:blip r:embed="rId4" cstate="print"/>
          <a:srcRect b="23551"/>
          <a:stretch>
            <a:fillRect/>
          </a:stretch>
        </p:blipFill>
        <p:spPr>
          <a:xfrm>
            <a:off x="6715140" y="500042"/>
            <a:ext cx="1944842" cy="2643206"/>
          </a:xfrm>
          <a:prstGeom prst="rect">
            <a:avLst/>
          </a:prstGeom>
        </p:spPr>
      </p:pic>
      <p:pic>
        <p:nvPicPr>
          <p:cNvPr id="5" name="Рисунок 4" descr="WhatsApp Image 2019-11-23 at 13.46.19 (1).jpeg"/>
          <p:cNvPicPr>
            <a:picLocks noChangeAspect="1"/>
          </p:cNvPicPr>
          <p:nvPr/>
        </p:nvPicPr>
        <p:blipFill>
          <a:blip r:embed="rId5" cstate="print"/>
          <a:srcRect b="12529"/>
          <a:stretch>
            <a:fillRect/>
          </a:stretch>
        </p:blipFill>
        <p:spPr>
          <a:xfrm>
            <a:off x="4286248" y="500042"/>
            <a:ext cx="2302032" cy="2643206"/>
          </a:xfrm>
          <a:prstGeom prst="rect">
            <a:avLst/>
          </a:prstGeom>
        </p:spPr>
      </p:pic>
      <p:pic>
        <p:nvPicPr>
          <p:cNvPr id="7" name="Рисунок 6" descr="WhatsApp Image 2019-11-23 at 13.45.10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500042"/>
            <a:ext cx="3714776" cy="3286148"/>
          </a:xfrm>
          <a:prstGeom prst="rect">
            <a:avLst/>
          </a:prstGeom>
        </p:spPr>
      </p:pic>
      <p:pic>
        <p:nvPicPr>
          <p:cNvPr id="1026" name="Picture 2" descr="E:\МОИ ДОКИ\ДОУ (Родничок) сел.Эрпели\ВОСПИТАТЕЛЬ - Ханмагомедова Асият Гаджиевна 8-932-247-36-14\ФОТО\Кружковая работа - РЕМЕСЛО\20201209_113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857628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2020-10-08T08:06:17Z</dcterms:created>
  <dcterms:modified xsi:type="dcterms:W3CDTF">2021-10-23T13:31:24Z</dcterms:modified>
</cp:coreProperties>
</file>