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4" r:id="rId4"/>
    <p:sldId id="283" r:id="rId5"/>
    <p:sldId id="285" r:id="rId6"/>
    <p:sldId id="286" r:id="rId7"/>
    <p:sldId id="287" r:id="rId8"/>
    <p:sldId id="289" r:id="rId9"/>
    <p:sldId id="288" r:id="rId10"/>
    <p:sldId id="290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7818_html_508cce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6101" y="732629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Муниципальный этап Республиканского конкурса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«Лучший детский сад года </a:t>
            </a:r>
            <a:r>
              <a:rPr lang="ru-RU" sz="1600" b="1" dirty="0" smtClean="0"/>
              <a:t>- 2021»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071810"/>
            <a:ext cx="821537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«Организация развивающей предметно-пространственной среды в ДОУ»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1785926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предметно-развивающей среды в нашем ДОУ, мы поставили себе цель выполнять это с минимальными экономическими затратами. Мы старались сделать развивающею предметно- пространственную среду разнообразной, яркой, информативно богатой, для того чтобы максимально ускорить и облегчить адаптационный период детей в детском саду, создать эмоционально положительную атмосферу в группе, обеспечить индивидуальное гармоничное развитие ребенка. Мы соблюдали принцип зонирования. Благодаря организации различных игровых центров с помощью открытых стеллажей, не загромождающих помещение. В ДОУ созданы условия для разных видов детской деятельности (игровой, продуктивной и познавательно-исследовательской). Для того, чтобы каждый ребенок смог найти себе дело и занятие по душе и чувствовал себя комфортно, в ДОУ выделены центры определенного вида деятельности.</a:t>
            </a:r>
            <a:endParaRPr lang="en-US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480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АНАЛИТИЧЕСКАЯ СПРАВКА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creenshot_20211022_164941_com.whatsapp.jpg"/>
          <p:cNvPicPr>
            <a:picLocks noChangeAspect="1"/>
          </p:cNvPicPr>
          <p:nvPr/>
        </p:nvPicPr>
        <p:blipFill>
          <a:blip r:embed="rId3" cstate="print"/>
          <a:srcRect t="9375" b="20833"/>
          <a:stretch>
            <a:fillRect/>
          </a:stretch>
        </p:blipFill>
        <p:spPr>
          <a:xfrm>
            <a:off x="5429256" y="1428736"/>
            <a:ext cx="3165231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6" y="260315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8" y="1071546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ролевых игр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1983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</a:t>
            </a:r>
          </a:p>
        </p:txBody>
      </p:sp>
      <p:pic>
        <p:nvPicPr>
          <p:cNvPr id="6" name="Рисунок 5" descr="58E30CCA-F361-4A8E-9361-8F267A88C05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14488"/>
            <a:ext cx="3021486" cy="2212536"/>
          </a:xfrm>
          <a:prstGeom prst="rect">
            <a:avLst/>
          </a:prstGeom>
        </p:spPr>
      </p:pic>
      <p:pic>
        <p:nvPicPr>
          <p:cNvPr id="8" name="Picture 2" descr="F:\DCIM\100JLCAM\DSCF038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672"/>
          <a:stretch>
            <a:fillRect/>
          </a:stretch>
        </p:blipFill>
        <p:spPr bwMode="auto">
          <a:xfrm>
            <a:off x="785786" y="1714488"/>
            <a:ext cx="4429156" cy="22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F:\РППС\DSCF06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1384"/>
          <a:stretch>
            <a:fillRect/>
          </a:stretch>
        </p:blipFill>
        <p:spPr bwMode="auto">
          <a:xfrm>
            <a:off x="4214810" y="4071942"/>
            <a:ext cx="3894361" cy="2267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DCIM\100JLCAM\DSCF05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696"/>
          <a:stretch>
            <a:fillRect/>
          </a:stretch>
        </p:blipFill>
        <p:spPr bwMode="auto">
          <a:xfrm>
            <a:off x="1000100" y="4071942"/>
            <a:ext cx="3143272" cy="2267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344027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362300"/>
            <a:ext cx="5072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ролевых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</a:p>
        </p:txBody>
      </p:sp>
      <p:pic>
        <p:nvPicPr>
          <p:cNvPr id="5" name="Рисунок 4" descr="32C833E8-628E-4939-8A5A-40A6727AD1D7.jpeg"/>
          <p:cNvPicPr>
            <a:picLocks noChangeAspect="1"/>
          </p:cNvPicPr>
          <p:nvPr/>
        </p:nvPicPr>
        <p:blipFill>
          <a:blip r:embed="rId3" cstate="print"/>
          <a:srcRect b="4044"/>
          <a:stretch>
            <a:fillRect/>
          </a:stretch>
        </p:blipFill>
        <p:spPr>
          <a:xfrm>
            <a:off x="4786314" y="2000240"/>
            <a:ext cx="3722994" cy="4214842"/>
          </a:xfrm>
          <a:prstGeom prst="rect">
            <a:avLst/>
          </a:prstGeom>
        </p:spPr>
      </p:pic>
      <p:pic>
        <p:nvPicPr>
          <p:cNvPr id="6" name="Рисунок 5" descr="07D82D55-69E0-410A-BDD1-7844D650297E.jpeg"/>
          <p:cNvPicPr>
            <a:picLocks noChangeAspect="1"/>
          </p:cNvPicPr>
          <p:nvPr/>
        </p:nvPicPr>
        <p:blipFill>
          <a:blip r:embed="rId4" cstate="print"/>
          <a:srcRect b="5814"/>
          <a:stretch>
            <a:fillRect/>
          </a:stretch>
        </p:blipFill>
        <p:spPr>
          <a:xfrm>
            <a:off x="642910" y="2000240"/>
            <a:ext cx="4000528" cy="42501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66" y="285728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pic>
        <p:nvPicPr>
          <p:cNvPr id="3" name="Рисунок 2" descr="09B49870-10BA-4C59-8915-043BDDBD8CAF.jpeg"/>
          <p:cNvPicPr>
            <a:picLocks noChangeAspect="1"/>
          </p:cNvPicPr>
          <p:nvPr/>
        </p:nvPicPr>
        <p:blipFill>
          <a:blip r:embed="rId3" cstate="print"/>
          <a:srcRect t="8989" b="7071"/>
          <a:stretch>
            <a:fillRect/>
          </a:stretch>
        </p:blipFill>
        <p:spPr>
          <a:xfrm>
            <a:off x="635270" y="1611151"/>
            <a:ext cx="7858180" cy="4610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66" y="343895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экспериментирования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628" y="357166"/>
            <a:ext cx="8215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14422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конструирования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415465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</a:p>
        </p:txBody>
      </p:sp>
      <p:pic>
        <p:nvPicPr>
          <p:cNvPr id="6" name="Рисунок 5" descr="811D93B6-B45A-49E9-9A3C-116A757272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3752850" cy="4457700"/>
          </a:xfrm>
          <a:prstGeom prst="rect">
            <a:avLst/>
          </a:prstGeom>
        </p:spPr>
      </p:pic>
      <p:pic>
        <p:nvPicPr>
          <p:cNvPr id="8" name="Picture 2" descr="https://im0-tub-ru.yandex.net/i?id=c5de66e0ffc8a9ab1344832b9032fffb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143116"/>
            <a:ext cx="421484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7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</a:p>
        </p:txBody>
      </p:sp>
      <p:pic>
        <p:nvPicPr>
          <p:cNvPr id="5" name="Рисунок 4" descr="5322F1FF-F657-4E71-9551-6DDAFAC646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3402378" cy="4536504"/>
          </a:xfrm>
          <a:prstGeom prst="rect">
            <a:avLst/>
          </a:prstGeom>
        </p:spPr>
      </p:pic>
      <p:pic>
        <p:nvPicPr>
          <p:cNvPr id="6" name="Picture 2" descr="http://edu.mari.ru/mouo-yoshkarola/dou25/DocLib3/%D0%93%D1%80%D1%83%D0%BF%D0%BF%D0%B0%20%D0%96%D0%B5%D0%BC%D1%87%D1%83%D0%B6%D0%B8%D0%BD%D0%BA%D0%B0/_w/%D0%9A%D0%BD%D0%B8%D0%B6%D0%BD%D1%8B%D0%B9%20%D1%83%D0%B3%D0%BE%D0%BB%D0%BE%D0%BA_JPG.jpg"/>
          <p:cNvPicPr>
            <a:picLocks noChangeAspect="1" noChangeArrowheads="1"/>
          </p:cNvPicPr>
          <p:nvPr/>
        </p:nvPicPr>
        <p:blipFill>
          <a:blip r:embed="rId4" cstate="print"/>
          <a:srcRect r="19676"/>
          <a:stretch>
            <a:fillRect/>
          </a:stretch>
        </p:blipFill>
        <p:spPr bwMode="auto">
          <a:xfrm>
            <a:off x="4071934" y="1714488"/>
            <a:ext cx="45720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66" y="285728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ХУДОЖЕСТВЕННО-ЭСТЕТИЧЕСКОЕ РАЗВИТИЕ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85860"/>
            <a:ext cx="3929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ИЗО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071546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Уголок  музыкально-театрализованной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_SC04394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785926"/>
            <a:ext cx="4143404" cy="4572032"/>
          </a:xfrm>
          <a:prstGeom prst="rect">
            <a:avLst/>
          </a:prstGeom>
        </p:spPr>
      </p:pic>
      <p:pic>
        <p:nvPicPr>
          <p:cNvPr id="12" name="Рисунок 11" descr="C:\Users\FreeMan\Desktop\Attachments_tsvetkova.viktoriya2015@yandex.ru_2019-02-11_22-25-14\IMG_20190211_094912_BURST001_COVER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857364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4" y="285728"/>
            <a:ext cx="8143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0010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976954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Уголок здоровья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F:\работа\как содать проект\проект- Выходные с пользой\проект - Выходные с пользой\вых. с пользой мл. гр\альбомы\вых. с пол\вых. с пользой\IMG_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571612"/>
            <a:ext cx="4083311" cy="174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1733035-7AE1-43A6-A84F-D1E82EA80988.jpeg"/>
          <p:cNvPicPr>
            <a:picLocks noChangeAspect="1"/>
          </p:cNvPicPr>
          <p:nvPr/>
        </p:nvPicPr>
        <p:blipFill>
          <a:blip r:embed="rId4" cstate="print"/>
          <a:srcRect l="2154" b="4901"/>
          <a:stretch>
            <a:fillRect/>
          </a:stretch>
        </p:blipFill>
        <p:spPr>
          <a:xfrm>
            <a:off x="4500562" y="3429000"/>
            <a:ext cx="4071966" cy="2848442"/>
          </a:xfrm>
          <a:prstGeom prst="rect">
            <a:avLst/>
          </a:prstGeom>
        </p:spPr>
      </p:pic>
      <p:pic>
        <p:nvPicPr>
          <p:cNvPr id="10" name="Рисунок 9" descr="IMG_20211022_164703_8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571611"/>
            <a:ext cx="3643338" cy="4667283"/>
          </a:xfrm>
          <a:prstGeom prst="rect">
            <a:avLst/>
          </a:prstGeom>
        </p:spPr>
      </p:pic>
      <p:pic>
        <p:nvPicPr>
          <p:cNvPr id="11" name="Рисунок 10" descr="BBDB35E3-F14D-4F1C-9F7D-0D3D894B6A5D.jpeg"/>
          <p:cNvPicPr>
            <a:picLocks noChangeAspect="1"/>
          </p:cNvPicPr>
          <p:nvPr/>
        </p:nvPicPr>
        <p:blipFill>
          <a:blip r:embed="rId6" cstate="print"/>
          <a:srcRect l="20225" r="19420"/>
          <a:stretch>
            <a:fillRect/>
          </a:stretch>
        </p:blipFill>
        <p:spPr>
          <a:xfrm>
            <a:off x="285720" y="4643446"/>
            <a:ext cx="1643074" cy="2086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385777_63-p-svetlii-fon-dlya-gramoti-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6" y="28008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ИНФОРМАЦИИ ДЛЯ РОДИТЕЛЕЙ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D79D592-806F-4899-9A2C-FFB989F8F3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736"/>
            <a:ext cx="3816424" cy="4945689"/>
          </a:xfrm>
          <a:prstGeom prst="rect">
            <a:avLst/>
          </a:prstGeom>
        </p:spPr>
      </p:pic>
      <p:pic>
        <p:nvPicPr>
          <p:cNvPr id="5" name="Содержимое 5" descr="20171110_154752.jpg"/>
          <p:cNvPicPr>
            <a:picLocks noChangeAspect="1"/>
          </p:cNvPicPr>
          <p:nvPr/>
        </p:nvPicPr>
        <p:blipFill>
          <a:blip r:embed="rId4" cstate="print"/>
          <a:srcRect l="8523"/>
          <a:stretch>
            <a:fillRect/>
          </a:stretch>
        </p:blipFill>
        <p:spPr>
          <a:xfrm>
            <a:off x="4477290" y="1428736"/>
            <a:ext cx="4095238" cy="33575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</TotalTime>
  <Words>191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FreeMan</dc:creator>
  <cp:lastModifiedBy>User</cp:lastModifiedBy>
  <cp:revision>30</cp:revision>
  <dcterms:created xsi:type="dcterms:W3CDTF">2019-03-04T08:06:20Z</dcterms:created>
  <dcterms:modified xsi:type="dcterms:W3CDTF">2021-10-25T09:09:42Z</dcterms:modified>
</cp:coreProperties>
</file>