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85" r:id="rId4"/>
    <p:sldId id="291" r:id="rId5"/>
    <p:sldId id="277" r:id="rId6"/>
    <p:sldId id="283" r:id="rId7"/>
    <p:sldId id="259" r:id="rId8"/>
    <p:sldId id="287" r:id="rId9"/>
    <p:sldId id="280" r:id="rId10"/>
    <p:sldId id="274" r:id="rId11"/>
    <p:sldId id="275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>
        <p:scale>
          <a:sx n="50" d="100"/>
          <a:sy n="50" d="100"/>
        </p:scale>
        <p:origin x="-1938" y="-6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DAB7E6-B57C-4277-A27D-834F3ED26752}" type="doc">
      <dgm:prSet loTypeId="urn:microsoft.com/office/officeart/2005/8/layout/h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1EAFAF-57F6-424A-B01B-D7CEC2807418}">
      <dgm:prSet/>
      <dgm:spPr/>
      <dgm:t>
        <a:bodyPr/>
        <a:lstStyle/>
        <a:p>
          <a:pPr algn="l" rtl="0"/>
          <a:r>
            <a:rPr lang="ru-RU" b="1" i="0" dirty="0" smtClean="0"/>
            <a:t>Родители (законные представители) несовершеннолетних обучающихся, обеспечивающие получение детьми дошкольного образования в форме семейного образования, имеют право на получение методической, психолого-педагогической, диагностической и консультативной помощи без взимания платы, в том числе в дошкольных образовательных организациях и общеобразовательных организациях, если в них созданы соответствующие консультационные центры. Обеспечение предоставления таких видов помощи осуществляется органами государственной власти субъектов Российской Федерации. Ст. 64  «ФЗ об образовании в РФ»</a:t>
          </a:r>
          <a:endParaRPr lang="en-US" b="1" dirty="0"/>
        </a:p>
      </dgm:t>
    </dgm:pt>
    <dgm:pt modelId="{84DE9AD1-E426-44C1-9D6E-C3DCB33EA923}" type="parTrans" cxnId="{36B9F8E3-1069-4411-AC49-1A22BB1687C2}">
      <dgm:prSet/>
      <dgm:spPr/>
      <dgm:t>
        <a:bodyPr/>
        <a:lstStyle/>
        <a:p>
          <a:endParaRPr lang="en-US"/>
        </a:p>
      </dgm:t>
    </dgm:pt>
    <dgm:pt modelId="{9423870B-D8A4-4C88-B16C-172B6B91FD6B}" type="sibTrans" cxnId="{36B9F8E3-1069-4411-AC49-1A22BB1687C2}">
      <dgm:prSet/>
      <dgm:spPr/>
      <dgm:t>
        <a:bodyPr/>
        <a:lstStyle/>
        <a:p>
          <a:endParaRPr lang="en-US"/>
        </a:p>
      </dgm:t>
    </dgm:pt>
    <dgm:pt modelId="{C6E4B19C-0E12-40EE-8D17-6DBB6E0162CC}" type="pres">
      <dgm:prSet presAssocID="{09DAB7E6-B57C-4277-A27D-834F3ED2675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E2C684-1F89-4597-999A-98B4C79EEEF7}" type="pres">
      <dgm:prSet presAssocID="{D51EAFAF-57F6-424A-B01B-D7CEC2807418}" presName="node" presStyleLbl="node1" presStyleIdx="0" presStyleCnt="1" custLinFactNeighborX="-1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440F40-E163-4A2D-BBDE-45EAC6CF3607}" type="presOf" srcId="{D51EAFAF-57F6-424A-B01B-D7CEC2807418}" destId="{B1E2C684-1F89-4597-999A-98B4C79EEEF7}" srcOrd="0" destOrd="0" presId="urn:microsoft.com/office/officeart/2005/8/layout/hList6"/>
    <dgm:cxn modelId="{36B9F8E3-1069-4411-AC49-1A22BB1687C2}" srcId="{09DAB7E6-B57C-4277-A27D-834F3ED26752}" destId="{D51EAFAF-57F6-424A-B01B-D7CEC2807418}" srcOrd="0" destOrd="0" parTransId="{84DE9AD1-E426-44C1-9D6E-C3DCB33EA923}" sibTransId="{9423870B-D8A4-4C88-B16C-172B6B91FD6B}"/>
    <dgm:cxn modelId="{F6627C83-5B7E-47DF-9BE9-9E5E14C8874C}" type="presOf" srcId="{09DAB7E6-B57C-4277-A27D-834F3ED26752}" destId="{C6E4B19C-0E12-40EE-8D17-6DBB6E0162CC}" srcOrd="0" destOrd="0" presId="urn:microsoft.com/office/officeart/2005/8/layout/hList6"/>
    <dgm:cxn modelId="{20E2EE43-7892-4424-8625-2E66193420D0}" type="presParOf" srcId="{C6E4B19C-0E12-40EE-8D17-6DBB6E0162CC}" destId="{B1E2C684-1F89-4597-999A-98B4C79EEEF7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906E15-1019-47BE-8A76-E8F4E3CCEEA7}" type="doc">
      <dgm:prSet loTypeId="urn:microsoft.com/office/officeart/2005/8/layout/process4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D9BA58A-C5AF-4927-BF19-55AF7CC75BB1}">
      <dgm:prSet custT="1"/>
      <dgm:spPr/>
      <dgm:t>
        <a:bodyPr/>
        <a:lstStyle/>
        <a:p>
          <a:pPr rtl="0"/>
          <a:r>
            <a:rPr lang="ru-RU" sz="2800" b="1" dirty="0" smtClean="0"/>
            <a:t>Указ Президента Российской Федерации №204 от 7 мая 2018 года</a:t>
          </a:r>
        </a:p>
        <a:p>
          <a:pPr rtl="0"/>
          <a:endParaRPr lang="en-US" sz="2000" dirty="0"/>
        </a:p>
      </dgm:t>
    </dgm:pt>
    <dgm:pt modelId="{56BDF584-0DD2-49D7-8E32-546BE0DDA249}" type="parTrans" cxnId="{F00C499E-C3B4-449D-BA85-98BB5D47A0CB}">
      <dgm:prSet/>
      <dgm:spPr/>
      <dgm:t>
        <a:bodyPr/>
        <a:lstStyle/>
        <a:p>
          <a:endParaRPr lang="en-US" sz="2000"/>
        </a:p>
      </dgm:t>
    </dgm:pt>
    <dgm:pt modelId="{7EDDEECD-C17C-49A2-934D-B152158CD328}" type="sibTrans" cxnId="{F00C499E-C3B4-449D-BA85-98BB5D47A0CB}">
      <dgm:prSet/>
      <dgm:spPr/>
      <dgm:t>
        <a:bodyPr/>
        <a:lstStyle/>
        <a:p>
          <a:endParaRPr lang="en-US" sz="2000"/>
        </a:p>
      </dgm:t>
    </dgm:pt>
    <dgm:pt modelId="{0726938C-CD85-43BF-843D-14A106A4FD01}">
      <dgm:prSet custT="1"/>
      <dgm:spPr/>
      <dgm:t>
        <a:bodyPr/>
        <a:lstStyle/>
        <a:p>
          <a:pPr rtl="0"/>
          <a:r>
            <a:rPr lang="ru-RU" sz="2000" dirty="0" smtClean="0"/>
            <a:t>Важнейшая задача государственных и общественных институтов на среднесрочную перспективу - создание эффективной межведомственной системы родительского просвещения и семейного воспитания в Российской Федерации </a:t>
          </a:r>
          <a:endParaRPr lang="en-US" sz="2000" dirty="0"/>
        </a:p>
      </dgm:t>
    </dgm:pt>
    <dgm:pt modelId="{0DAAEFF3-8D61-45FD-BB34-5028DE2AFCC7}" type="parTrans" cxnId="{1937E779-9E5A-4CAA-8EFE-C499A588AE8A}">
      <dgm:prSet/>
      <dgm:spPr/>
      <dgm:t>
        <a:bodyPr/>
        <a:lstStyle/>
        <a:p>
          <a:endParaRPr lang="en-US" sz="2000"/>
        </a:p>
      </dgm:t>
    </dgm:pt>
    <dgm:pt modelId="{8E802CF6-08AD-4F4A-AB0C-29B6012F544A}" type="sibTrans" cxnId="{1937E779-9E5A-4CAA-8EFE-C499A588AE8A}">
      <dgm:prSet/>
      <dgm:spPr/>
      <dgm:t>
        <a:bodyPr/>
        <a:lstStyle/>
        <a:p>
          <a:endParaRPr lang="en-US" sz="2000"/>
        </a:p>
      </dgm:t>
    </dgm:pt>
    <dgm:pt modelId="{7132A976-3F07-460C-B7BC-295409919368}" type="pres">
      <dgm:prSet presAssocID="{F4906E15-1019-47BE-8A76-E8F4E3CCEEA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6A09C5-401D-45EE-B278-C97E522865D2}" type="pres">
      <dgm:prSet presAssocID="{0726938C-CD85-43BF-843D-14A106A4FD01}" presName="boxAndChildren" presStyleCnt="0"/>
      <dgm:spPr/>
    </dgm:pt>
    <dgm:pt modelId="{3AABC0E8-3108-4FE5-8DF8-D74995924DA5}" type="pres">
      <dgm:prSet presAssocID="{0726938C-CD85-43BF-843D-14A106A4FD01}" presName="parentTextBox" presStyleLbl="node1" presStyleIdx="0" presStyleCnt="2" custLinFactNeighborX="463" custLinFactNeighborY="-2889"/>
      <dgm:spPr/>
      <dgm:t>
        <a:bodyPr/>
        <a:lstStyle/>
        <a:p>
          <a:endParaRPr lang="en-US"/>
        </a:p>
      </dgm:t>
    </dgm:pt>
    <dgm:pt modelId="{7240580F-17AC-481B-8AD5-9B49C54DFDC8}" type="pres">
      <dgm:prSet presAssocID="{7EDDEECD-C17C-49A2-934D-B152158CD328}" presName="sp" presStyleCnt="0"/>
      <dgm:spPr/>
    </dgm:pt>
    <dgm:pt modelId="{D8A4C7B9-52DD-4EC1-B704-B4BAF9EF7023}" type="pres">
      <dgm:prSet presAssocID="{8D9BA58A-C5AF-4927-BF19-55AF7CC75BB1}" presName="arrowAndChildren" presStyleCnt="0"/>
      <dgm:spPr/>
    </dgm:pt>
    <dgm:pt modelId="{B7AC5C43-A38B-46E9-844F-E042C98FF4EC}" type="pres">
      <dgm:prSet presAssocID="{8D9BA58A-C5AF-4927-BF19-55AF7CC75BB1}" presName="parentTextArrow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F00C499E-C3B4-449D-BA85-98BB5D47A0CB}" srcId="{F4906E15-1019-47BE-8A76-E8F4E3CCEEA7}" destId="{8D9BA58A-C5AF-4927-BF19-55AF7CC75BB1}" srcOrd="0" destOrd="0" parTransId="{56BDF584-0DD2-49D7-8E32-546BE0DDA249}" sibTransId="{7EDDEECD-C17C-49A2-934D-B152158CD328}"/>
    <dgm:cxn modelId="{F42F352E-64C3-469A-8C33-429D5D906EE3}" type="presOf" srcId="{8D9BA58A-C5AF-4927-BF19-55AF7CC75BB1}" destId="{B7AC5C43-A38B-46E9-844F-E042C98FF4EC}" srcOrd="0" destOrd="0" presId="urn:microsoft.com/office/officeart/2005/8/layout/process4"/>
    <dgm:cxn modelId="{D5499609-2F27-4135-80C1-42CC7B568A8A}" type="presOf" srcId="{F4906E15-1019-47BE-8A76-E8F4E3CCEEA7}" destId="{7132A976-3F07-460C-B7BC-295409919368}" srcOrd="0" destOrd="0" presId="urn:microsoft.com/office/officeart/2005/8/layout/process4"/>
    <dgm:cxn modelId="{1937E779-9E5A-4CAA-8EFE-C499A588AE8A}" srcId="{F4906E15-1019-47BE-8A76-E8F4E3CCEEA7}" destId="{0726938C-CD85-43BF-843D-14A106A4FD01}" srcOrd="1" destOrd="0" parTransId="{0DAAEFF3-8D61-45FD-BB34-5028DE2AFCC7}" sibTransId="{8E802CF6-08AD-4F4A-AB0C-29B6012F544A}"/>
    <dgm:cxn modelId="{09A88A0B-DABB-4817-8A1B-7CE348A2BDB0}" type="presOf" srcId="{0726938C-CD85-43BF-843D-14A106A4FD01}" destId="{3AABC0E8-3108-4FE5-8DF8-D74995924DA5}" srcOrd="0" destOrd="0" presId="urn:microsoft.com/office/officeart/2005/8/layout/process4"/>
    <dgm:cxn modelId="{ABE28D52-5B60-4A6A-91A7-29886EB68082}" type="presParOf" srcId="{7132A976-3F07-460C-B7BC-295409919368}" destId="{486A09C5-401D-45EE-B278-C97E522865D2}" srcOrd="0" destOrd="0" presId="urn:microsoft.com/office/officeart/2005/8/layout/process4"/>
    <dgm:cxn modelId="{A483A4DA-D82A-418B-89CA-A4D15380FA4B}" type="presParOf" srcId="{486A09C5-401D-45EE-B278-C97E522865D2}" destId="{3AABC0E8-3108-4FE5-8DF8-D74995924DA5}" srcOrd="0" destOrd="0" presId="urn:microsoft.com/office/officeart/2005/8/layout/process4"/>
    <dgm:cxn modelId="{2FFDDBCB-D4D5-4F1B-A441-3E91B7BCDB20}" type="presParOf" srcId="{7132A976-3F07-460C-B7BC-295409919368}" destId="{7240580F-17AC-481B-8AD5-9B49C54DFDC8}" srcOrd="1" destOrd="0" presId="urn:microsoft.com/office/officeart/2005/8/layout/process4"/>
    <dgm:cxn modelId="{6185A64C-E2A3-4613-BEC1-643859FA178A}" type="presParOf" srcId="{7132A976-3F07-460C-B7BC-295409919368}" destId="{D8A4C7B9-52DD-4EC1-B704-B4BAF9EF7023}" srcOrd="2" destOrd="0" presId="urn:microsoft.com/office/officeart/2005/8/layout/process4"/>
    <dgm:cxn modelId="{CF5ED95B-4070-4173-B6A5-3B504726725D}" type="presParOf" srcId="{D8A4C7B9-52DD-4EC1-B704-B4BAF9EF7023}" destId="{B7AC5C43-A38B-46E9-844F-E042C98FF4EC}" srcOrd="0" destOrd="0" presId="urn:microsoft.com/office/officeart/2005/8/layout/process4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DAB7E6-B57C-4277-A27D-834F3ED26752}" type="doc">
      <dgm:prSet loTypeId="urn:microsoft.com/office/officeart/2005/8/layout/h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1EAFAF-57F6-424A-B01B-D7CEC2807418}">
      <dgm:prSet custT="1"/>
      <dgm:spPr/>
      <dgm:t>
        <a:bodyPr/>
        <a:lstStyle/>
        <a:p>
          <a:pPr algn="l" rtl="0"/>
          <a:r>
            <a: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Федеральный закон Российской Федерации от 29 декабря 2012 г. № </a:t>
          </a:r>
          <a:r>
            <a: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273-ФЗ</a:t>
          </a:r>
        </a:p>
        <a:p>
          <a:pPr algn="l" rtl="0"/>
          <a:r>
            <a: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«Об образовании в Российской Федерации»;</a:t>
          </a:r>
        </a:p>
        <a:p>
          <a:pPr algn="l"/>
          <a:r>
            <a: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Федеральный закон «Об основных гарантиях прав ребенка в Российской Федерации» от 24 июля 1998 г. № 124-ФЗ;</a:t>
          </a:r>
        </a:p>
        <a:p>
          <a:pPr algn="l"/>
          <a:r>
            <a: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Гражданский кодекс Российской Федерации;</a:t>
          </a:r>
        </a:p>
        <a:p>
          <a:pPr algn="l"/>
          <a:r>
            <a: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Семейный кодекс Российской Федерации;</a:t>
          </a:r>
        </a:p>
        <a:p>
          <a:pPr algn="l"/>
          <a:r>
            <a: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Федеральный закон «О персональных данных» от 27 июля 2006 г. № 152-ФЗ;</a:t>
          </a:r>
        </a:p>
        <a:p>
          <a:pPr algn="l"/>
          <a:r>
            <a: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Закон Российской Федерации от 7 февраля 1992 г. № 2300-1 «О защите прав потребителей»;</a:t>
          </a:r>
        </a:p>
        <a:p>
          <a:pPr algn="l"/>
          <a:r>
            <a: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подзаконные нормативные правовые акты, принятые на основании указанных федеральных законов, санитарно-эпидемиологические правила и нормативы;</a:t>
          </a:r>
        </a:p>
        <a:p>
          <a:pPr algn="l"/>
          <a:r>
            <a: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государственные и муниципальные программы, методические рекомендации государственных и муниципальных органов власти.</a:t>
          </a:r>
        </a:p>
        <a:p>
          <a:pPr algn="l"/>
          <a:r>
            <a: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</a:rPr>
            <a:t>Предполагается также, что служба в своей деятельности будет учитывать региональные и муниципальные правовые документы (при их наличии).</a:t>
          </a:r>
          <a:endParaRPr lang="en-US" sz="1400" dirty="0"/>
        </a:p>
      </dgm:t>
    </dgm:pt>
    <dgm:pt modelId="{84DE9AD1-E426-44C1-9D6E-C3DCB33EA923}" type="parTrans" cxnId="{36B9F8E3-1069-4411-AC49-1A22BB1687C2}">
      <dgm:prSet/>
      <dgm:spPr/>
      <dgm:t>
        <a:bodyPr/>
        <a:lstStyle/>
        <a:p>
          <a:endParaRPr lang="en-US"/>
        </a:p>
      </dgm:t>
    </dgm:pt>
    <dgm:pt modelId="{9423870B-D8A4-4C88-B16C-172B6B91FD6B}" type="sibTrans" cxnId="{36B9F8E3-1069-4411-AC49-1A22BB1687C2}">
      <dgm:prSet/>
      <dgm:spPr/>
      <dgm:t>
        <a:bodyPr/>
        <a:lstStyle/>
        <a:p>
          <a:endParaRPr lang="en-US"/>
        </a:p>
      </dgm:t>
    </dgm:pt>
    <dgm:pt modelId="{C6E4B19C-0E12-40EE-8D17-6DBB6E0162CC}" type="pres">
      <dgm:prSet presAssocID="{09DAB7E6-B57C-4277-A27D-834F3ED2675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E2C684-1F89-4597-999A-98B4C79EEEF7}" type="pres">
      <dgm:prSet presAssocID="{D51EAFAF-57F6-424A-B01B-D7CEC2807418}" presName="node" presStyleLbl="node1" presStyleIdx="0" presStyleCnt="1" custLinFactNeighborX="484" custLinFactNeighborY="28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440F40-E163-4A2D-BBDE-45EAC6CF3607}" type="presOf" srcId="{D51EAFAF-57F6-424A-B01B-D7CEC2807418}" destId="{B1E2C684-1F89-4597-999A-98B4C79EEEF7}" srcOrd="0" destOrd="0" presId="urn:microsoft.com/office/officeart/2005/8/layout/hList6"/>
    <dgm:cxn modelId="{36B9F8E3-1069-4411-AC49-1A22BB1687C2}" srcId="{09DAB7E6-B57C-4277-A27D-834F3ED26752}" destId="{D51EAFAF-57F6-424A-B01B-D7CEC2807418}" srcOrd="0" destOrd="0" parTransId="{84DE9AD1-E426-44C1-9D6E-C3DCB33EA923}" sibTransId="{9423870B-D8A4-4C88-B16C-172B6B91FD6B}"/>
    <dgm:cxn modelId="{F6627C83-5B7E-47DF-9BE9-9E5E14C8874C}" type="presOf" srcId="{09DAB7E6-B57C-4277-A27D-834F3ED26752}" destId="{C6E4B19C-0E12-40EE-8D17-6DBB6E0162CC}" srcOrd="0" destOrd="0" presId="urn:microsoft.com/office/officeart/2005/8/layout/hList6"/>
    <dgm:cxn modelId="{20E2EE43-7892-4424-8625-2E66193420D0}" type="presParOf" srcId="{C6E4B19C-0E12-40EE-8D17-6DBB6E0162CC}" destId="{B1E2C684-1F89-4597-999A-98B4C79EEEF7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DAB7E6-B57C-4277-A27D-834F3ED26752}" type="doc">
      <dgm:prSet loTypeId="urn:microsoft.com/office/officeart/2005/8/layout/h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1EAFAF-57F6-424A-B01B-D7CEC2807418}">
      <dgm:prSet/>
      <dgm:spPr/>
      <dgm:t>
        <a:bodyPr/>
        <a:lstStyle/>
        <a:p>
          <a:pPr algn="l" rtl="0"/>
          <a:r>
            <a:rPr lang="ru-RU" dirty="0" smtClean="0"/>
            <a:t>создание условий, направленных на повышение компетентности родителей в области воспитания детей.</a:t>
          </a:r>
          <a:endParaRPr lang="en-US" dirty="0"/>
        </a:p>
      </dgm:t>
    </dgm:pt>
    <dgm:pt modelId="{84DE9AD1-E426-44C1-9D6E-C3DCB33EA923}" type="parTrans" cxnId="{36B9F8E3-1069-4411-AC49-1A22BB1687C2}">
      <dgm:prSet/>
      <dgm:spPr/>
      <dgm:t>
        <a:bodyPr/>
        <a:lstStyle/>
        <a:p>
          <a:endParaRPr lang="en-US"/>
        </a:p>
      </dgm:t>
    </dgm:pt>
    <dgm:pt modelId="{9423870B-D8A4-4C88-B16C-172B6B91FD6B}" type="sibTrans" cxnId="{36B9F8E3-1069-4411-AC49-1A22BB1687C2}">
      <dgm:prSet/>
      <dgm:spPr/>
      <dgm:t>
        <a:bodyPr/>
        <a:lstStyle/>
        <a:p>
          <a:endParaRPr lang="en-US"/>
        </a:p>
      </dgm:t>
    </dgm:pt>
    <dgm:pt modelId="{C6E4B19C-0E12-40EE-8D17-6DBB6E0162CC}" type="pres">
      <dgm:prSet presAssocID="{09DAB7E6-B57C-4277-A27D-834F3ED2675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E2C684-1F89-4597-999A-98B4C79EEEF7}" type="pres">
      <dgm:prSet presAssocID="{D51EAFAF-57F6-424A-B01B-D7CEC2807418}" presName="node" presStyleLbl="node1" presStyleIdx="0" presStyleCnt="1" custLinFactNeighborX="806" custLinFactNeighborY="7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440F40-E163-4A2D-BBDE-45EAC6CF3607}" type="presOf" srcId="{D51EAFAF-57F6-424A-B01B-D7CEC2807418}" destId="{B1E2C684-1F89-4597-999A-98B4C79EEEF7}" srcOrd="0" destOrd="0" presId="urn:microsoft.com/office/officeart/2005/8/layout/hList6"/>
    <dgm:cxn modelId="{36B9F8E3-1069-4411-AC49-1A22BB1687C2}" srcId="{09DAB7E6-B57C-4277-A27D-834F3ED26752}" destId="{D51EAFAF-57F6-424A-B01B-D7CEC2807418}" srcOrd="0" destOrd="0" parTransId="{84DE9AD1-E426-44C1-9D6E-C3DCB33EA923}" sibTransId="{9423870B-D8A4-4C88-B16C-172B6B91FD6B}"/>
    <dgm:cxn modelId="{F6627C83-5B7E-47DF-9BE9-9E5E14C8874C}" type="presOf" srcId="{09DAB7E6-B57C-4277-A27D-834F3ED26752}" destId="{C6E4B19C-0E12-40EE-8D17-6DBB6E0162CC}" srcOrd="0" destOrd="0" presId="urn:microsoft.com/office/officeart/2005/8/layout/hList6"/>
    <dgm:cxn modelId="{20E2EE43-7892-4424-8625-2E66193420D0}" type="presParOf" srcId="{C6E4B19C-0E12-40EE-8D17-6DBB6E0162CC}" destId="{B1E2C684-1F89-4597-999A-98B4C79EEEF7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E261FD-0B39-4DBD-85B1-38CE777BE13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B767DB-94E9-422E-A11A-1F4BCAEB271F}">
      <dgm:prSet custT="1"/>
      <dgm:spPr/>
      <dgm:t>
        <a:bodyPr/>
        <a:lstStyle/>
        <a:p>
          <a:pPr algn="just" rtl="0"/>
          <a:r>
            <a:rPr lang="ru-RU" sz="1600" b="1" dirty="0" smtClean="0"/>
            <a:t>повышение компетентности родителей детей в вопросах образования и воспитания, в том числе для раннего развития детей в возрасте до трех лет;</a:t>
          </a:r>
          <a:endParaRPr lang="en-US" sz="1600" b="1" dirty="0"/>
        </a:p>
      </dgm:t>
    </dgm:pt>
    <dgm:pt modelId="{B2445F64-9B53-4AEB-8C78-DE463AB9A626}" type="parTrans" cxnId="{9E4063D2-996D-49ED-8E1C-39E92D111EA3}">
      <dgm:prSet/>
      <dgm:spPr/>
      <dgm:t>
        <a:bodyPr/>
        <a:lstStyle/>
        <a:p>
          <a:endParaRPr lang="en-US"/>
        </a:p>
      </dgm:t>
    </dgm:pt>
    <dgm:pt modelId="{2BC83CC7-F1DD-47E1-90AC-ABA2FD13448F}" type="sibTrans" cxnId="{9E4063D2-996D-49ED-8E1C-39E92D111EA3}">
      <dgm:prSet/>
      <dgm:spPr/>
      <dgm:t>
        <a:bodyPr/>
        <a:lstStyle/>
        <a:p>
          <a:endParaRPr lang="en-US"/>
        </a:p>
      </dgm:t>
    </dgm:pt>
    <dgm:pt modelId="{8ABB2155-F2E5-48B2-98E3-9A4E8220B948}">
      <dgm:prSet/>
      <dgm:spPr/>
      <dgm:t>
        <a:bodyPr/>
        <a:lstStyle/>
        <a:p>
          <a:pPr rtl="0"/>
          <a:endParaRPr lang="en-US" dirty="0"/>
        </a:p>
      </dgm:t>
    </dgm:pt>
    <dgm:pt modelId="{50BCB547-0874-4872-8FE1-43A9FA7AFF1A}" type="parTrans" cxnId="{514F54A4-C6EC-44E6-B997-780E184C74FC}">
      <dgm:prSet/>
      <dgm:spPr/>
      <dgm:t>
        <a:bodyPr/>
        <a:lstStyle/>
        <a:p>
          <a:endParaRPr lang="en-US"/>
        </a:p>
      </dgm:t>
    </dgm:pt>
    <dgm:pt modelId="{0D1C22FC-0041-40AE-AB2A-85797F6AE9EF}" type="sibTrans" cxnId="{514F54A4-C6EC-44E6-B997-780E184C74FC}">
      <dgm:prSet/>
      <dgm:spPr/>
      <dgm:t>
        <a:bodyPr/>
        <a:lstStyle/>
        <a:p>
          <a:endParaRPr lang="en-US"/>
        </a:p>
      </dgm:t>
    </dgm:pt>
    <dgm:pt modelId="{EA6EE7A1-C6AA-4BDE-9B8C-F511CC7B7C37}">
      <dgm:prSet/>
      <dgm:spPr/>
      <dgm:t>
        <a:bodyPr/>
        <a:lstStyle/>
        <a:p>
          <a:pPr rtl="0"/>
          <a:endParaRPr lang="en-US" dirty="0"/>
        </a:p>
      </dgm:t>
    </dgm:pt>
    <dgm:pt modelId="{6FB69575-8E3C-46E0-9BE3-B85FACBF3C27}" type="parTrans" cxnId="{EE2A8135-250A-404E-9BC6-CA0F02B39E5D}">
      <dgm:prSet/>
      <dgm:spPr/>
      <dgm:t>
        <a:bodyPr/>
        <a:lstStyle/>
        <a:p>
          <a:endParaRPr lang="en-US"/>
        </a:p>
      </dgm:t>
    </dgm:pt>
    <dgm:pt modelId="{3C375730-65D3-46C9-9F15-2FDD05B1D56A}" type="sibTrans" cxnId="{EE2A8135-250A-404E-9BC6-CA0F02B39E5D}">
      <dgm:prSet/>
      <dgm:spPr/>
      <dgm:t>
        <a:bodyPr/>
        <a:lstStyle/>
        <a:p>
          <a:endParaRPr lang="en-US"/>
        </a:p>
      </dgm:t>
    </dgm:pt>
    <dgm:pt modelId="{42C3D9A6-1FC7-443E-8DB5-4C84A4232D81}">
      <dgm:prSet custT="1"/>
      <dgm:spPr/>
      <dgm:t>
        <a:bodyPr/>
        <a:lstStyle/>
        <a:p>
          <a:pPr rtl="0"/>
          <a:r>
            <a:rPr lang="ru-RU" sz="1600" dirty="0" smtClean="0"/>
            <a:t>просвещение в вопросах содержания обучения и воспитания детей, реализации прав и законных интересов детей, выбора формы образования и обучения, и иных вопросах, непосредственно связанных с образовательной деятельностью. конструктивное вовлечение родителей в учебно-воспитательный процесс;</a:t>
          </a:r>
          <a:endParaRPr lang="en-US" sz="1600" dirty="0"/>
        </a:p>
      </dgm:t>
    </dgm:pt>
    <dgm:pt modelId="{4612ADFE-49A4-48F7-B7D9-E0AA727F6916}" type="parTrans" cxnId="{21744A96-A62E-4AA0-9521-E875C60A4807}">
      <dgm:prSet/>
      <dgm:spPr/>
      <dgm:t>
        <a:bodyPr/>
        <a:lstStyle/>
        <a:p>
          <a:endParaRPr lang="en-US"/>
        </a:p>
      </dgm:t>
    </dgm:pt>
    <dgm:pt modelId="{C12D2A3D-C987-4F45-B5A1-65D01EA0F9E3}" type="sibTrans" cxnId="{21744A96-A62E-4AA0-9521-E875C60A4807}">
      <dgm:prSet/>
      <dgm:spPr/>
      <dgm:t>
        <a:bodyPr/>
        <a:lstStyle/>
        <a:p>
          <a:endParaRPr lang="en-US"/>
        </a:p>
      </dgm:t>
    </dgm:pt>
    <dgm:pt modelId="{857A9CA3-0FF2-4AD5-8E37-4E646B0E29E9}">
      <dgm:prSet/>
      <dgm:spPr/>
      <dgm:t>
        <a:bodyPr/>
        <a:lstStyle/>
        <a:p>
          <a:pPr rtl="0"/>
          <a:endParaRPr lang="en-US" dirty="0"/>
        </a:p>
      </dgm:t>
    </dgm:pt>
    <dgm:pt modelId="{49A62920-884A-41C8-8D5E-69A0569A24B6}" type="parTrans" cxnId="{DC4587B8-BD01-449F-851A-0B92B84F0007}">
      <dgm:prSet/>
      <dgm:spPr/>
      <dgm:t>
        <a:bodyPr/>
        <a:lstStyle/>
        <a:p>
          <a:endParaRPr lang="en-US"/>
        </a:p>
      </dgm:t>
    </dgm:pt>
    <dgm:pt modelId="{BDB391E7-7886-400A-A69B-FC15CF43C75A}" type="sibTrans" cxnId="{DC4587B8-BD01-449F-851A-0B92B84F0007}">
      <dgm:prSet/>
      <dgm:spPr/>
      <dgm:t>
        <a:bodyPr/>
        <a:lstStyle/>
        <a:p>
          <a:endParaRPr lang="en-US"/>
        </a:p>
      </dgm:t>
    </dgm:pt>
    <dgm:pt modelId="{1E6D111B-0611-4065-8CC2-1CCFAD5FF1DF}">
      <dgm:prSet/>
      <dgm:spPr/>
      <dgm:t>
        <a:bodyPr/>
        <a:lstStyle/>
        <a:p>
          <a:pPr rtl="0"/>
          <a:r>
            <a:rPr lang="ru-RU" u="none" dirty="0" smtClean="0"/>
            <a:t>пропаганда позитивного и ответственного отцовства и материнства, значимости родительского просвещения, укрепления института семьи и духовно­-нравственных традиций семейных отношений.</a:t>
          </a:r>
        </a:p>
        <a:p>
          <a:pPr rtl="0"/>
          <a:endParaRPr lang="en-US" dirty="0"/>
        </a:p>
      </dgm:t>
    </dgm:pt>
    <dgm:pt modelId="{09703D9D-A352-487C-9EB1-3960E51318F5}" type="parTrans" cxnId="{0C1468E8-4C28-4301-920E-602EACA50B58}">
      <dgm:prSet/>
      <dgm:spPr/>
      <dgm:t>
        <a:bodyPr/>
        <a:lstStyle/>
        <a:p>
          <a:endParaRPr lang="en-US"/>
        </a:p>
      </dgm:t>
    </dgm:pt>
    <dgm:pt modelId="{92C95AF1-E0F2-4043-A4ED-64B294B511FC}" type="sibTrans" cxnId="{0C1468E8-4C28-4301-920E-602EACA50B58}">
      <dgm:prSet/>
      <dgm:spPr/>
      <dgm:t>
        <a:bodyPr/>
        <a:lstStyle/>
        <a:p>
          <a:endParaRPr lang="en-US"/>
        </a:p>
      </dgm:t>
    </dgm:pt>
    <dgm:pt modelId="{2EF3784F-5560-4FF8-9E85-433AAA2AAC2C}" type="pres">
      <dgm:prSet presAssocID="{EEE261FD-0B39-4DBD-85B1-38CE777BE13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E16C252-2EC9-49CE-A21F-B2EC00855588}" type="pres">
      <dgm:prSet presAssocID="{E6B767DB-94E9-422E-A11A-1F4BCAEB271F}" presName="thickLine" presStyleLbl="alignNode1" presStyleIdx="0" presStyleCnt="3"/>
      <dgm:spPr/>
    </dgm:pt>
    <dgm:pt modelId="{B661A146-AA47-4015-8293-48E80C88737C}" type="pres">
      <dgm:prSet presAssocID="{E6B767DB-94E9-422E-A11A-1F4BCAEB271F}" presName="horz1" presStyleCnt="0"/>
      <dgm:spPr/>
    </dgm:pt>
    <dgm:pt modelId="{46E9AB88-68C9-4A1B-B4A1-865CAE788730}" type="pres">
      <dgm:prSet presAssocID="{E6B767DB-94E9-422E-A11A-1F4BCAEB271F}" presName="tx1" presStyleLbl="revTx" presStyleIdx="0" presStyleCnt="6" custScaleX="2000000"/>
      <dgm:spPr/>
      <dgm:t>
        <a:bodyPr/>
        <a:lstStyle/>
        <a:p>
          <a:endParaRPr lang="ru-RU"/>
        </a:p>
      </dgm:t>
    </dgm:pt>
    <dgm:pt modelId="{7B1F845C-D4C6-4661-9D52-674BC0655FA1}" type="pres">
      <dgm:prSet presAssocID="{E6B767DB-94E9-422E-A11A-1F4BCAEB271F}" presName="vert1" presStyleCnt="0"/>
      <dgm:spPr/>
    </dgm:pt>
    <dgm:pt modelId="{7D894780-E815-481B-93FF-4ECC2995174D}" type="pres">
      <dgm:prSet presAssocID="{8ABB2155-F2E5-48B2-98E3-9A4E8220B948}" presName="vertSpace2a" presStyleCnt="0"/>
      <dgm:spPr/>
    </dgm:pt>
    <dgm:pt modelId="{71D0915A-380B-4104-97FC-F62E5B3027D1}" type="pres">
      <dgm:prSet presAssocID="{8ABB2155-F2E5-48B2-98E3-9A4E8220B948}" presName="horz2" presStyleCnt="0"/>
      <dgm:spPr/>
    </dgm:pt>
    <dgm:pt modelId="{3FFDDBB3-7F44-4B28-85A0-0E7EACDB560E}" type="pres">
      <dgm:prSet presAssocID="{8ABB2155-F2E5-48B2-98E3-9A4E8220B948}" presName="horzSpace2" presStyleCnt="0"/>
      <dgm:spPr/>
    </dgm:pt>
    <dgm:pt modelId="{48E6D6C3-E473-4F2A-9DD5-F9973917957B}" type="pres">
      <dgm:prSet presAssocID="{8ABB2155-F2E5-48B2-98E3-9A4E8220B948}" presName="tx2" presStyleLbl="revTx" presStyleIdx="1" presStyleCnt="6" custFlipHor="0" custScaleX="111866"/>
      <dgm:spPr/>
      <dgm:t>
        <a:bodyPr/>
        <a:lstStyle/>
        <a:p>
          <a:endParaRPr lang="en-US"/>
        </a:p>
      </dgm:t>
    </dgm:pt>
    <dgm:pt modelId="{75CA094C-9450-4E99-B765-3BB9F132CBFE}" type="pres">
      <dgm:prSet presAssocID="{8ABB2155-F2E5-48B2-98E3-9A4E8220B948}" presName="vert2" presStyleCnt="0"/>
      <dgm:spPr/>
    </dgm:pt>
    <dgm:pt modelId="{5622F8F9-A728-43E0-8ECF-6192459FD991}" type="pres">
      <dgm:prSet presAssocID="{8ABB2155-F2E5-48B2-98E3-9A4E8220B948}" presName="thinLine2b" presStyleLbl="callout" presStyleIdx="0" presStyleCnt="3"/>
      <dgm:spPr/>
    </dgm:pt>
    <dgm:pt modelId="{0DEBF831-0B36-40C7-BF44-3F7F75ADC7AF}" type="pres">
      <dgm:prSet presAssocID="{8ABB2155-F2E5-48B2-98E3-9A4E8220B948}" presName="vertSpace2b" presStyleCnt="0"/>
      <dgm:spPr/>
    </dgm:pt>
    <dgm:pt modelId="{753A3F97-7236-4178-806C-8B5ABE6D40FF}" type="pres">
      <dgm:prSet presAssocID="{EA6EE7A1-C6AA-4BDE-9B8C-F511CC7B7C37}" presName="thickLine" presStyleLbl="alignNode1" presStyleIdx="1" presStyleCnt="3"/>
      <dgm:spPr/>
    </dgm:pt>
    <dgm:pt modelId="{A24F30C7-338C-4F80-9AAE-F3A87EB90831}" type="pres">
      <dgm:prSet presAssocID="{EA6EE7A1-C6AA-4BDE-9B8C-F511CC7B7C37}" presName="horz1" presStyleCnt="0"/>
      <dgm:spPr/>
    </dgm:pt>
    <dgm:pt modelId="{B18E506F-5D6D-433E-919B-E8181EB92152}" type="pres">
      <dgm:prSet presAssocID="{EA6EE7A1-C6AA-4BDE-9B8C-F511CC7B7C37}" presName="tx1" presStyleLbl="revTx" presStyleIdx="2" presStyleCnt="6" custFlipHor="1"/>
      <dgm:spPr/>
      <dgm:t>
        <a:bodyPr/>
        <a:lstStyle/>
        <a:p>
          <a:endParaRPr lang="ru-RU"/>
        </a:p>
      </dgm:t>
    </dgm:pt>
    <dgm:pt modelId="{EE24BD5A-3F15-4B6A-9473-0843AC86D35E}" type="pres">
      <dgm:prSet presAssocID="{EA6EE7A1-C6AA-4BDE-9B8C-F511CC7B7C37}" presName="vert1" presStyleCnt="0"/>
      <dgm:spPr/>
    </dgm:pt>
    <dgm:pt modelId="{E4F478A4-801B-42CC-9115-A899C8CC0EF1}" type="pres">
      <dgm:prSet presAssocID="{42C3D9A6-1FC7-443E-8DB5-4C84A4232D81}" presName="vertSpace2a" presStyleCnt="0"/>
      <dgm:spPr/>
    </dgm:pt>
    <dgm:pt modelId="{321ECBFD-FD00-43EF-8BD6-FF7B51038CDA}" type="pres">
      <dgm:prSet presAssocID="{42C3D9A6-1FC7-443E-8DB5-4C84A4232D81}" presName="horz2" presStyleCnt="0"/>
      <dgm:spPr/>
    </dgm:pt>
    <dgm:pt modelId="{607321E3-0BF2-4ED9-A5F7-5C488AB5FA18}" type="pres">
      <dgm:prSet presAssocID="{42C3D9A6-1FC7-443E-8DB5-4C84A4232D81}" presName="horzSpace2" presStyleCnt="0"/>
      <dgm:spPr/>
    </dgm:pt>
    <dgm:pt modelId="{8385D134-8AFE-4E50-8D0C-A728E2191C5E}" type="pres">
      <dgm:prSet presAssocID="{42C3D9A6-1FC7-443E-8DB5-4C84A4232D81}" presName="tx2" presStyleLbl="revTx" presStyleIdx="3" presStyleCnt="6" custScaleX="570879" custLinFactNeighborX="-10233" custLinFactNeighborY="-10894"/>
      <dgm:spPr/>
      <dgm:t>
        <a:bodyPr/>
        <a:lstStyle/>
        <a:p>
          <a:endParaRPr lang="en-US"/>
        </a:p>
      </dgm:t>
    </dgm:pt>
    <dgm:pt modelId="{E6CC21E9-C6DA-44EF-8F72-52AE1614BFE1}" type="pres">
      <dgm:prSet presAssocID="{42C3D9A6-1FC7-443E-8DB5-4C84A4232D81}" presName="vert2" presStyleCnt="0"/>
      <dgm:spPr/>
    </dgm:pt>
    <dgm:pt modelId="{FCBC663D-450D-40AD-801A-B425929C3EBE}" type="pres">
      <dgm:prSet presAssocID="{42C3D9A6-1FC7-443E-8DB5-4C84A4232D81}" presName="thinLine2b" presStyleLbl="callout" presStyleIdx="1" presStyleCnt="3"/>
      <dgm:spPr/>
    </dgm:pt>
    <dgm:pt modelId="{2C74DC09-EE97-47B3-B9B3-0F3560427483}" type="pres">
      <dgm:prSet presAssocID="{42C3D9A6-1FC7-443E-8DB5-4C84A4232D81}" presName="vertSpace2b" presStyleCnt="0"/>
      <dgm:spPr/>
    </dgm:pt>
    <dgm:pt modelId="{8E5DAD0E-2AC5-4BDF-BC5E-984F1BFB43D9}" type="pres">
      <dgm:prSet presAssocID="{857A9CA3-0FF2-4AD5-8E37-4E646B0E29E9}" presName="thickLine" presStyleLbl="alignNode1" presStyleIdx="2" presStyleCnt="3"/>
      <dgm:spPr/>
    </dgm:pt>
    <dgm:pt modelId="{ED7D9946-2895-4D22-8AD0-00C0F58060C5}" type="pres">
      <dgm:prSet presAssocID="{857A9CA3-0FF2-4AD5-8E37-4E646B0E29E9}" presName="horz1" presStyleCnt="0"/>
      <dgm:spPr/>
    </dgm:pt>
    <dgm:pt modelId="{4169F69E-7A54-4572-A355-9CD3655A28E2}" type="pres">
      <dgm:prSet presAssocID="{857A9CA3-0FF2-4AD5-8E37-4E646B0E29E9}" presName="tx1" presStyleLbl="revTx" presStyleIdx="4" presStyleCnt="6"/>
      <dgm:spPr/>
      <dgm:t>
        <a:bodyPr/>
        <a:lstStyle/>
        <a:p>
          <a:endParaRPr lang="ru-RU"/>
        </a:p>
      </dgm:t>
    </dgm:pt>
    <dgm:pt modelId="{30573948-ED5E-4E65-A29C-F12A6CED1BE6}" type="pres">
      <dgm:prSet presAssocID="{857A9CA3-0FF2-4AD5-8E37-4E646B0E29E9}" presName="vert1" presStyleCnt="0"/>
      <dgm:spPr/>
    </dgm:pt>
    <dgm:pt modelId="{8F70EF9A-DC52-4C71-B2B0-D3CB9AF02E16}" type="pres">
      <dgm:prSet presAssocID="{1E6D111B-0611-4065-8CC2-1CCFAD5FF1DF}" presName="vertSpace2a" presStyleCnt="0"/>
      <dgm:spPr/>
    </dgm:pt>
    <dgm:pt modelId="{C7249F15-6BDF-49EA-A446-09B1A8DE77BF}" type="pres">
      <dgm:prSet presAssocID="{1E6D111B-0611-4065-8CC2-1CCFAD5FF1DF}" presName="horz2" presStyleCnt="0"/>
      <dgm:spPr/>
    </dgm:pt>
    <dgm:pt modelId="{C29FD323-32C0-48F9-BB78-3AF0BCDB5AD0}" type="pres">
      <dgm:prSet presAssocID="{1E6D111B-0611-4065-8CC2-1CCFAD5FF1DF}" presName="horzSpace2" presStyleCnt="0"/>
      <dgm:spPr/>
    </dgm:pt>
    <dgm:pt modelId="{498D00FE-344A-4FFD-9FB8-046CFD1CB4C4}" type="pres">
      <dgm:prSet presAssocID="{1E6D111B-0611-4065-8CC2-1CCFAD5FF1DF}" presName="tx2" presStyleLbl="revTx" presStyleIdx="5" presStyleCnt="6" custScaleX="593588" custLinFactNeighborX="-13223" custLinFactNeighborY="12894"/>
      <dgm:spPr/>
      <dgm:t>
        <a:bodyPr/>
        <a:lstStyle/>
        <a:p>
          <a:endParaRPr lang="en-US"/>
        </a:p>
      </dgm:t>
    </dgm:pt>
    <dgm:pt modelId="{AE9F1BD6-CFAC-444C-A331-0A066403A08B}" type="pres">
      <dgm:prSet presAssocID="{1E6D111B-0611-4065-8CC2-1CCFAD5FF1DF}" presName="vert2" presStyleCnt="0"/>
      <dgm:spPr/>
    </dgm:pt>
    <dgm:pt modelId="{4B9061D2-9C6D-415E-AA75-FD83418F728C}" type="pres">
      <dgm:prSet presAssocID="{1E6D111B-0611-4065-8CC2-1CCFAD5FF1DF}" presName="thinLine2b" presStyleLbl="callout" presStyleIdx="2" presStyleCnt="3"/>
      <dgm:spPr/>
    </dgm:pt>
    <dgm:pt modelId="{D0FD13CC-59CB-4E4F-87F7-D50751C8B7BE}" type="pres">
      <dgm:prSet presAssocID="{1E6D111B-0611-4065-8CC2-1CCFAD5FF1DF}" presName="vertSpace2b" presStyleCnt="0"/>
      <dgm:spPr/>
    </dgm:pt>
  </dgm:ptLst>
  <dgm:cxnLst>
    <dgm:cxn modelId="{EE2A8135-250A-404E-9BC6-CA0F02B39E5D}" srcId="{EEE261FD-0B39-4DBD-85B1-38CE777BE13A}" destId="{EA6EE7A1-C6AA-4BDE-9B8C-F511CC7B7C37}" srcOrd="1" destOrd="0" parTransId="{6FB69575-8E3C-46E0-9BE3-B85FACBF3C27}" sibTransId="{3C375730-65D3-46C9-9F15-2FDD05B1D56A}"/>
    <dgm:cxn modelId="{88E4F9B7-9F96-4957-A6AD-773682AD4DB5}" type="presOf" srcId="{E6B767DB-94E9-422E-A11A-1F4BCAEB271F}" destId="{46E9AB88-68C9-4A1B-B4A1-865CAE788730}" srcOrd="0" destOrd="0" presId="urn:microsoft.com/office/officeart/2008/layout/LinedList"/>
    <dgm:cxn modelId="{4A7D476C-8E88-4A20-8EBD-807B73647EC8}" type="presOf" srcId="{42C3D9A6-1FC7-443E-8DB5-4C84A4232D81}" destId="{8385D134-8AFE-4E50-8D0C-A728E2191C5E}" srcOrd="0" destOrd="0" presId="urn:microsoft.com/office/officeart/2008/layout/LinedList"/>
    <dgm:cxn modelId="{5101797F-BE2A-428B-8F38-10336C987408}" type="presOf" srcId="{8ABB2155-F2E5-48B2-98E3-9A4E8220B948}" destId="{48E6D6C3-E473-4F2A-9DD5-F9973917957B}" srcOrd="0" destOrd="0" presId="urn:microsoft.com/office/officeart/2008/layout/LinedList"/>
    <dgm:cxn modelId="{AB74B298-6F9D-4843-9175-DAF69A1FDD6F}" type="presOf" srcId="{EA6EE7A1-C6AA-4BDE-9B8C-F511CC7B7C37}" destId="{B18E506F-5D6D-433E-919B-E8181EB92152}" srcOrd="0" destOrd="0" presId="urn:microsoft.com/office/officeart/2008/layout/LinedList"/>
    <dgm:cxn modelId="{2D94AF77-5512-4AD2-B988-68974B8523ED}" type="presOf" srcId="{EEE261FD-0B39-4DBD-85B1-38CE777BE13A}" destId="{2EF3784F-5560-4FF8-9E85-433AAA2AAC2C}" srcOrd="0" destOrd="0" presId="urn:microsoft.com/office/officeart/2008/layout/LinedList"/>
    <dgm:cxn modelId="{514F54A4-C6EC-44E6-B997-780E184C74FC}" srcId="{E6B767DB-94E9-422E-A11A-1F4BCAEB271F}" destId="{8ABB2155-F2E5-48B2-98E3-9A4E8220B948}" srcOrd="0" destOrd="0" parTransId="{50BCB547-0874-4872-8FE1-43A9FA7AFF1A}" sibTransId="{0D1C22FC-0041-40AE-AB2A-85797F6AE9EF}"/>
    <dgm:cxn modelId="{9E4063D2-996D-49ED-8E1C-39E92D111EA3}" srcId="{EEE261FD-0B39-4DBD-85B1-38CE777BE13A}" destId="{E6B767DB-94E9-422E-A11A-1F4BCAEB271F}" srcOrd="0" destOrd="0" parTransId="{B2445F64-9B53-4AEB-8C78-DE463AB9A626}" sibTransId="{2BC83CC7-F1DD-47E1-90AC-ABA2FD13448F}"/>
    <dgm:cxn modelId="{53455BD2-C90F-4C37-A9FD-7404906C3DBE}" type="presOf" srcId="{1E6D111B-0611-4065-8CC2-1CCFAD5FF1DF}" destId="{498D00FE-344A-4FFD-9FB8-046CFD1CB4C4}" srcOrd="0" destOrd="0" presId="urn:microsoft.com/office/officeart/2008/layout/LinedList"/>
    <dgm:cxn modelId="{21744A96-A62E-4AA0-9521-E875C60A4807}" srcId="{EA6EE7A1-C6AA-4BDE-9B8C-F511CC7B7C37}" destId="{42C3D9A6-1FC7-443E-8DB5-4C84A4232D81}" srcOrd="0" destOrd="0" parTransId="{4612ADFE-49A4-48F7-B7D9-E0AA727F6916}" sibTransId="{C12D2A3D-C987-4F45-B5A1-65D01EA0F9E3}"/>
    <dgm:cxn modelId="{FC360A78-7337-4BEB-9D07-D1DC910B6768}" type="presOf" srcId="{857A9CA3-0FF2-4AD5-8E37-4E646B0E29E9}" destId="{4169F69E-7A54-4572-A355-9CD3655A28E2}" srcOrd="0" destOrd="0" presId="urn:microsoft.com/office/officeart/2008/layout/LinedList"/>
    <dgm:cxn modelId="{0C1468E8-4C28-4301-920E-602EACA50B58}" srcId="{857A9CA3-0FF2-4AD5-8E37-4E646B0E29E9}" destId="{1E6D111B-0611-4065-8CC2-1CCFAD5FF1DF}" srcOrd="0" destOrd="0" parTransId="{09703D9D-A352-487C-9EB1-3960E51318F5}" sibTransId="{92C95AF1-E0F2-4043-A4ED-64B294B511FC}"/>
    <dgm:cxn modelId="{DC4587B8-BD01-449F-851A-0B92B84F0007}" srcId="{EEE261FD-0B39-4DBD-85B1-38CE777BE13A}" destId="{857A9CA3-0FF2-4AD5-8E37-4E646B0E29E9}" srcOrd="2" destOrd="0" parTransId="{49A62920-884A-41C8-8D5E-69A0569A24B6}" sibTransId="{BDB391E7-7886-400A-A69B-FC15CF43C75A}"/>
    <dgm:cxn modelId="{4239DB0B-B895-471D-8381-F023765B034D}" type="presParOf" srcId="{2EF3784F-5560-4FF8-9E85-433AAA2AAC2C}" destId="{1E16C252-2EC9-49CE-A21F-B2EC00855588}" srcOrd="0" destOrd="0" presId="urn:microsoft.com/office/officeart/2008/layout/LinedList"/>
    <dgm:cxn modelId="{5B2A8EB8-1A95-4479-BAC4-CD9CD5665844}" type="presParOf" srcId="{2EF3784F-5560-4FF8-9E85-433AAA2AAC2C}" destId="{B661A146-AA47-4015-8293-48E80C88737C}" srcOrd="1" destOrd="0" presId="urn:microsoft.com/office/officeart/2008/layout/LinedList"/>
    <dgm:cxn modelId="{F015015F-2246-42B3-BA8B-8FC85C4F0A52}" type="presParOf" srcId="{B661A146-AA47-4015-8293-48E80C88737C}" destId="{46E9AB88-68C9-4A1B-B4A1-865CAE788730}" srcOrd="0" destOrd="0" presId="urn:microsoft.com/office/officeart/2008/layout/LinedList"/>
    <dgm:cxn modelId="{61576093-9627-4E89-ABC7-68C278D56D84}" type="presParOf" srcId="{B661A146-AA47-4015-8293-48E80C88737C}" destId="{7B1F845C-D4C6-4661-9D52-674BC0655FA1}" srcOrd="1" destOrd="0" presId="urn:microsoft.com/office/officeart/2008/layout/LinedList"/>
    <dgm:cxn modelId="{C71D9E07-B6D2-41A8-BEDF-D274FB155DED}" type="presParOf" srcId="{7B1F845C-D4C6-4661-9D52-674BC0655FA1}" destId="{7D894780-E815-481B-93FF-4ECC2995174D}" srcOrd="0" destOrd="0" presId="urn:microsoft.com/office/officeart/2008/layout/LinedList"/>
    <dgm:cxn modelId="{07AF7D61-1366-40D6-A38B-5B1C7A5F29DA}" type="presParOf" srcId="{7B1F845C-D4C6-4661-9D52-674BC0655FA1}" destId="{71D0915A-380B-4104-97FC-F62E5B3027D1}" srcOrd="1" destOrd="0" presId="urn:microsoft.com/office/officeart/2008/layout/LinedList"/>
    <dgm:cxn modelId="{A5E34034-FCA2-4C06-AEFD-CEAB2E23ADBB}" type="presParOf" srcId="{71D0915A-380B-4104-97FC-F62E5B3027D1}" destId="{3FFDDBB3-7F44-4B28-85A0-0E7EACDB560E}" srcOrd="0" destOrd="0" presId="urn:microsoft.com/office/officeart/2008/layout/LinedList"/>
    <dgm:cxn modelId="{27F003C0-ED35-41C1-903D-935793B41D35}" type="presParOf" srcId="{71D0915A-380B-4104-97FC-F62E5B3027D1}" destId="{48E6D6C3-E473-4F2A-9DD5-F9973917957B}" srcOrd="1" destOrd="0" presId="urn:microsoft.com/office/officeart/2008/layout/LinedList"/>
    <dgm:cxn modelId="{B1644768-ADA7-4ED4-A9B5-CB42C297059D}" type="presParOf" srcId="{71D0915A-380B-4104-97FC-F62E5B3027D1}" destId="{75CA094C-9450-4E99-B765-3BB9F132CBFE}" srcOrd="2" destOrd="0" presId="urn:microsoft.com/office/officeart/2008/layout/LinedList"/>
    <dgm:cxn modelId="{47501C6E-BF0A-4701-8B9B-99AB1E6F5691}" type="presParOf" srcId="{7B1F845C-D4C6-4661-9D52-674BC0655FA1}" destId="{5622F8F9-A728-43E0-8ECF-6192459FD991}" srcOrd="2" destOrd="0" presId="urn:microsoft.com/office/officeart/2008/layout/LinedList"/>
    <dgm:cxn modelId="{A489A6C1-9A8C-4188-881F-9CFAB54374C2}" type="presParOf" srcId="{7B1F845C-D4C6-4661-9D52-674BC0655FA1}" destId="{0DEBF831-0B36-40C7-BF44-3F7F75ADC7AF}" srcOrd="3" destOrd="0" presId="urn:microsoft.com/office/officeart/2008/layout/LinedList"/>
    <dgm:cxn modelId="{C2567979-D86E-4654-A2F5-43A57448C40C}" type="presParOf" srcId="{2EF3784F-5560-4FF8-9E85-433AAA2AAC2C}" destId="{753A3F97-7236-4178-806C-8B5ABE6D40FF}" srcOrd="2" destOrd="0" presId="urn:microsoft.com/office/officeart/2008/layout/LinedList"/>
    <dgm:cxn modelId="{EAF7609A-59BD-4DC3-B3DE-580751DF08B5}" type="presParOf" srcId="{2EF3784F-5560-4FF8-9E85-433AAA2AAC2C}" destId="{A24F30C7-338C-4F80-9AAE-F3A87EB90831}" srcOrd="3" destOrd="0" presId="urn:microsoft.com/office/officeart/2008/layout/LinedList"/>
    <dgm:cxn modelId="{D8A2F951-374F-4872-8FE1-D4F9847982D0}" type="presParOf" srcId="{A24F30C7-338C-4F80-9AAE-F3A87EB90831}" destId="{B18E506F-5D6D-433E-919B-E8181EB92152}" srcOrd="0" destOrd="0" presId="urn:microsoft.com/office/officeart/2008/layout/LinedList"/>
    <dgm:cxn modelId="{29BA6408-6644-41D7-822A-19CFBE0CF637}" type="presParOf" srcId="{A24F30C7-338C-4F80-9AAE-F3A87EB90831}" destId="{EE24BD5A-3F15-4B6A-9473-0843AC86D35E}" srcOrd="1" destOrd="0" presId="urn:microsoft.com/office/officeart/2008/layout/LinedList"/>
    <dgm:cxn modelId="{5598227A-8AAC-4A60-9E1A-C24D003FD944}" type="presParOf" srcId="{EE24BD5A-3F15-4B6A-9473-0843AC86D35E}" destId="{E4F478A4-801B-42CC-9115-A899C8CC0EF1}" srcOrd="0" destOrd="0" presId="urn:microsoft.com/office/officeart/2008/layout/LinedList"/>
    <dgm:cxn modelId="{657369DF-3178-4DCA-B97D-A3F6786699D0}" type="presParOf" srcId="{EE24BD5A-3F15-4B6A-9473-0843AC86D35E}" destId="{321ECBFD-FD00-43EF-8BD6-FF7B51038CDA}" srcOrd="1" destOrd="0" presId="urn:microsoft.com/office/officeart/2008/layout/LinedList"/>
    <dgm:cxn modelId="{4D9BB967-BF6F-4153-B516-88EC8506CB6E}" type="presParOf" srcId="{321ECBFD-FD00-43EF-8BD6-FF7B51038CDA}" destId="{607321E3-0BF2-4ED9-A5F7-5C488AB5FA18}" srcOrd="0" destOrd="0" presId="urn:microsoft.com/office/officeart/2008/layout/LinedList"/>
    <dgm:cxn modelId="{2AEC0208-82DE-4BA2-8367-A577B6D7EB54}" type="presParOf" srcId="{321ECBFD-FD00-43EF-8BD6-FF7B51038CDA}" destId="{8385D134-8AFE-4E50-8D0C-A728E2191C5E}" srcOrd="1" destOrd="0" presId="urn:microsoft.com/office/officeart/2008/layout/LinedList"/>
    <dgm:cxn modelId="{3C499DB1-B515-4558-8ECE-5228B6C4D90E}" type="presParOf" srcId="{321ECBFD-FD00-43EF-8BD6-FF7B51038CDA}" destId="{E6CC21E9-C6DA-44EF-8F72-52AE1614BFE1}" srcOrd="2" destOrd="0" presId="urn:microsoft.com/office/officeart/2008/layout/LinedList"/>
    <dgm:cxn modelId="{7DB250A7-EFF1-4695-8A15-89220C6598F3}" type="presParOf" srcId="{EE24BD5A-3F15-4B6A-9473-0843AC86D35E}" destId="{FCBC663D-450D-40AD-801A-B425929C3EBE}" srcOrd="2" destOrd="0" presId="urn:microsoft.com/office/officeart/2008/layout/LinedList"/>
    <dgm:cxn modelId="{0BD4A19F-4E6F-4C6F-8363-E9558FAA9A7D}" type="presParOf" srcId="{EE24BD5A-3F15-4B6A-9473-0843AC86D35E}" destId="{2C74DC09-EE97-47B3-B9B3-0F3560427483}" srcOrd="3" destOrd="0" presId="urn:microsoft.com/office/officeart/2008/layout/LinedList"/>
    <dgm:cxn modelId="{E902B6B3-5013-4B80-9179-FBF3470F9827}" type="presParOf" srcId="{2EF3784F-5560-4FF8-9E85-433AAA2AAC2C}" destId="{8E5DAD0E-2AC5-4BDF-BC5E-984F1BFB43D9}" srcOrd="4" destOrd="0" presId="urn:microsoft.com/office/officeart/2008/layout/LinedList"/>
    <dgm:cxn modelId="{26C263E9-99B9-4EBF-9473-18C4C930A62F}" type="presParOf" srcId="{2EF3784F-5560-4FF8-9E85-433AAA2AAC2C}" destId="{ED7D9946-2895-4D22-8AD0-00C0F58060C5}" srcOrd="5" destOrd="0" presId="urn:microsoft.com/office/officeart/2008/layout/LinedList"/>
    <dgm:cxn modelId="{034AAC36-1968-483D-A7E4-5081BE462295}" type="presParOf" srcId="{ED7D9946-2895-4D22-8AD0-00C0F58060C5}" destId="{4169F69E-7A54-4572-A355-9CD3655A28E2}" srcOrd="0" destOrd="0" presId="urn:microsoft.com/office/officeart/2008/layout/LinedList"/>
    <dgm:cxn modelId="{C817136A-79FA-44CE-BC78-7FAE5F97BF27}" type="presParOf" srcId="{ED7D9946-2895-4D22-8AD0-00C0F58060C5}" destId="{30573948-ED5E-4E65-A29C-F12A6CED1BE6}" srcOrd="1" destOrd="0" presId="urn:microsoft.com/office/officeart/2008/layout/LinedList"/>
    <dgm:cxn modelId="{7A5B1372-6025-4BBF-8464-B5F1CDA18FCB}" type="presParOf" srcId="{30573948-ED5E-4E65-A29C-F12A6CED1BE6}" destId="{8F70EF9A-DC52-4C71-B2B0-D3CB9AF02E16}" srcOrd="0" destOrd="0" presId="urn:microsoft.com/office/officeart/2008/layout/LinedList"/>
    <dgm:cxn modelId="{5A4E9509-085A-440A-989B-582D94E759AD}" type="presParOf" srcId="{30573948-ED5E-4E65-A29C-F12A6CED1BE6}" destId="{C7249F15-6BDF-49EA-A446-09B1A8DE77BF}" srcOrd="1" destOrd="0" presId="urn:microsoft.com/office/officeart/2008/layout/LinedList"/>
    <dgm:cxn modelId="{B6638442-C51F-45A8-A880-72F590192F86}" type="presParOf" srcId="{C7249F15-6BDF-49EA-A446-09B1A8DE77BF}" destId="{C29FD323-32C0-48F9-BB78-3AF0BCDB5AD0}" srcOrd="0" destOrd="0" presId="urn:microsoft.com/office/officeart/2008/layout/LinedList"/>
    <dgm:cxn modelId="{908FD6BC-3278-4A8D-918D-202AFE3D49D6}" type="presParOf" srcId="{C7249F15-6BDF-49EA-A446-09B1A8DE77BF}" destId="{498D00FE-344A-4FFD-9FB8-046CFD1CB4C4}" srcOrd="1" destOrd="0" presId="urn:microsoft.com/office/officeart/2008/layout/LinedList"/>
    <dgm:cxn modelId="{AB4CA931-4E00-4851-9AB5-9E12CDAD72A7}" type="presParOf" srcId="{C7249F15-6BDF-49EA-A446-09B1A8DE77BF}" destId="{AE9F1BD6-CFAC-444C-A331-0A066403A08B}" srcOrd="2" destOrd="0" presId="urn:microsoft.com/office/officeart/2008/layout/LinedList"/>
    <dgm:cxn modelId="{5D8A197D-D46B-4C79-BF38-14093C2463BE}" type="presParOf" srcId="{30573948-ED5E-4E65-A29C-F12A6CED1BE6}" destId="{4B9061D2-9C6D-415E-AA75-FD83418F728C}" srcOrd="2" destOrd="0" presId="urn:microsoft.com/office/officeart/2008/layout/LinedList"/>
    <dgm:cxn modelId="{F9EC67C1-919D-48A8-B428-30E2AA5403ED}" type="presParOf" srcId="{30573948-ED5E-4E65-A29C-F12A6CED1BE6}" destId="{D0FD13CC-59CB-4E4F-87F7-D50751C8B7BE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C6EDA82-2710-4F3B-9997-4953A93FF352}" type="doc">
      <dgm:prSet loTypeId="urn:microsoft.com/office/officeart/2005/8/layout/target3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C9E1DE-249F-4BC1-8672-EEF5E3D609DD}">
      <dgm:prSet custT="1"/>
      <dgm:spPr/>
      <dgm:t>
        <a:bodyPr/>
        <a:lstStyle/>
        <a:p>
          <a:pPr rtl="0"/>
          <a:r>
            <a:rPr lang="ru-RU" sz="2400" dirty="0" smtClean="0"/>
            <a:t>граждане, желающие принять на воспитание в свои семьи детей, оставшихся без попечения родителей.</a:t>
          </a:r>
          <a:br>
            <a:rPr lang="ru-RU" sz="2400" dirty="0" smtClean="0"/>
          </a:br>
          <a:endParaRPr lang="en-US" sz="2400" dirty="0"/>
        </a:p>
      </dgm:t>
    </dgm:pt>
    <dgm:pt modelId="{7730C618-D1F3-4454-96F8-4676E18D9631}" type="parTrans" cxnId="{E2979EBA-D294-467B-B8F4-E5E10C56BC58}">
      <dgm:prSet/>
      <dgm:spPr/>
      <dgm:t>
        <a:bodyPr/>
        <a:lstStyle/>
        <a:p>
          <a:endParaRPr lang="en-US"/>
        </a:p>
      </dgm:t>
    </dgm:pt>
    <dgm:pt modelId="{52EB0DC3-497D-4A1A-B9C6-182FB8459610}" type="sibTrans" cxnId="{E2979EBA-D294-467B-B8F4-E5E10C56BC58}">
      <dgm:prSet/>
      <dgm:spPr/>
      <dgm:t>
        <a:bodyPr/>
        <a:lstStyle/>
        <a:p>
          <a:endParaRPr lang="en-US"/>
        </a:p>
      </dgm:t>
    </dgm:pt>
    <dgm:pt modelId="{BAA49470-A52A-4EA0-83B1-BEA59C1BB6C4}">
      <dgm:prSet custT="1"/>
      <dgm:spPr/>
      <dgm:t>
        <a:bodyPr/>
        <a:lstStyle/>
        <a:p>
          <a:r>
            <a:rPr lang="ru-RU" sz="2400" dirty="0" smtClean="0"/>
            <a:t>родители (законные представители) детей;</a:t>
          </a:r>
          <a:r>
            <a:rPr lang="ru-RU" sz="2000" dirty="0" smtClean="0"/>
            <a:t/>
          </a:r>
          <a:br>
            <a:rPr lang="ru-RU" sz="2000" dirty="0" smtClean="0"/>
          </a:br>
          <a:endParaRPr lang="ru-RU" sz="2000" dirty="0"/>
        </a:p>
      </dgm:t>
    </dgm:pt>
    <dgm:pt modelId="{0B094EE5-B0A4-418B-9B56-268944E117D2}" type="parTrans" cxnId="{EA3D1B24-D03E-40BC-A456-1DB0E781C8E0}">
      <dgm:prSet/>
      <dgm:spPr/>
      <dgm:t>
        <a:bodyPr/>
        <a:lstStyle/>
        <a:p>
          <a:endParaRPr lang="ru-RU"/>
        </a:p>
      </dgm:t>
    </dgm:pt>
    <dgm:pt modelId="{BA95605A-CB22-4E5A-8950-432E3BBAED70}" type="sibTrans" cxnId="{EA3D1B24-D03E-40BC-A456-1DB0E781C8E0}">
      <dgm:prSet/>
      <dgm:spPr/>
      <dgm:t>
        <a:bodyPr/>
        <a:lstStyle/>
        <a:p>
          <a:endParaRPr lang="ru-RU"/>
        </a:p>
      </dgm:t>
    </dgm:pt>
    <dgm:pt modelId="{0148E649-9238-4EA4-B489-EE198D02F191}" type="pres">
      <dgm:prSet presAssocID="{CC6EDA82-2710-4F3B-9997-4953A93FF35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F6BF81-7285-481F-B8FF-F51253D90549}" type="pres">
      <dgm:prSet presAssocID="{BAA49470-A52A-4EA0-83B1-BEA59C1BB6C4}" presName="circle1" presStyleLbl="node1" presStyleIdx="0" presStyleCnt="2"/>
      <dgm:spPr/>
    </dgm:pt>
    <dgm:pt modelId="{2A33883B-DC5C-4BB2-8359-2F1284EA581C}" type="pres">
      <dgm:prSet presAssocID="{BAA49470-A52A-4EA0-83B1-BEA59C1BB6C4}" presName="space" presStyleCnt="0"/>
      <dgm:spPr/>
    </dgm:pt>
    <dgm:pt modelId="{65793912-D833-441C-89E2-9CC032183435}" type="pres">
      <dgm:prSet presAssocID="{BAA49470-A52A-4EA0-83B1-BEA59C1BB6C4}" presName="rect1" presStyleLbl="alignAcc1" presStyleIdx="0" presStyleCnt="2"/>
      <dgm:spPr/>
      <dgm:t>
        <a:bodyPr/>
        <a:lstStyle/>
        <a:p>
          <a:endParaRPr lang="ru-RU"/>
        </a:p>
      </dgm:t>
    </dgm:pt>
    <dgm:pt modelId="{3628E9E3-567B-41A0-A93D-5A0DC8BF482A}" type="pres">
      <dgm:prSet presAssocID="{F4C9E1DE-249F-4BC1-8672-EEF5E3D609DD}" presName="vertSpace2" presStyleLbl="node1" presStyleIdx="0" presStyleCnt="2"/>
      <dgm:spPr/>
      <dgm:t>
        <a:bodyPr/>
        <a:lstStyle/>
        <a:p>
          <a:endParaRPr lang="ru-RU"/>
        </a:p>
      </dgm:t>
    </dgm:pt>
    <dgm:pt modelId="{31F10AB6-C1DD-4031-BB1F-9EB59F337B05}" type="pres">
      <dgm:prSet presAssocID="{F4C9E1DE-249F-4BC1-8672-EEF5E3D609DD}" presName="circle2" presStyleLbl="node1" presStyleIdx="1" presStyleCnt="2"/>
      <dgm:spPr/>
      <dgm:t>
        <a:bodyPr/>
        <a:lstStyle/>
        <a:p>
          <a:endParaRPr lang="ru-RU"/>
        </a:p>
      </dgm:t>
    </dgm:pt>
    <dgm:pt modelId="{22DF484B-E95D-4C4A-B5C1-58FC23614D00}" type="pres">
      <dgm:prSet presAssocID="{F4C9E1DE-249F-4BC1-8672-EEF5E3D609DD}" presName="rect2" presStyleLbl="alignAcc1" presStyleIdx="1" presStyleCnt="2" custScaleY="124749" custLinFactNeighborX="547" custLinFactNeighborY="18910"/>
      <dgm:spPr/>
      <dgm:t>
        <a:bodyPr/>
        <a:lstStyle/>
        <a:p>
          <a:endParaRPr lang="ru-RU"/>
        </a:p>
      </dgm:t>
    </dgm:pt>
    <dgm:pt modelId="{1307BCD2-905B-44D4-8E61-08429035E002}" type="pres">
      <dgm:prSet presAssocID="{BAA49470-A52A-4EA0-83B1-BEA59C1BB6C4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1FC548-1F74-4B54-8B61-23B6711B44E6}" type="pres">
      <dgm:prSet presAssocID="{F4C9E1DE-249F-4BC1-8672-EEF5E3D609DD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367A64-BC11-481D-90AC-F4FBC4D60C86}" type="presOf" srcId="{F4C9E1DE-249F-4BC1-8672-EEF5E3D609DD}" destId="{881FC548-1F74-4B54-8B61-23B6711B44E6}" srcOrd="1" destOrd="0" presId="urn:microsoft.com/office/officeart/2005/8/layout/target3"/>
    <dgm:cxn modelId="{382845E8-8DCF-43E8-BBED-3D5CD7E52F72}" type="presOf" srcId="{BAA49470-A52A-4EA0-83B1-BEA59C1BB6C4}" destId="{65793912-D833-441C-89E2-9CC032183435}" srcOrd="0" destOrd="0" presId="urn:microsoft.com/office/officeart/2005/8/layout/target3"/>
    <dgm:cxn modelId="{F25E2FB9-C74F-4E2E-A8D7-93CE56FEEE6D}" type="presOf" srcId="{BAA49470-A52A-4EA0-83B1-BEA59C1BB6C4}" destId="{1307BCD2-905B-44D4-8E61-08429035E002}" srcOrd="1" destOrd="0" presId="urn:microsoft.com/office/officeart/2005/8/layout/target3"/>
    <dgm:cxn modelId="{E2979EBA-D294-467B-B8F4-E5E10C56BC58}" srcId="{CC6EDA82-2710-4F3B-9997-4953A93FF352}" destId="{F4C9E1DE-249F-4BC1-8672-EEF5E3D609DD}" srcOrd="1" destOrd="0" parTransId="{7730C618-D1F3-4454-96F8-4676E18D9631}" sibTransId="{52EB0DC3-497D-4A1A-B9C6-182FB8459610}"/>
    <dgm:cxn modelId="{EF22F73A-7EB3-45C6-93DC-2200C9520EC0}" type="presOf" srcId="{F4C9E1DE-249F-4BC1-8672-EEF5E3D609DD}" destId="{22DF484B-E95D-4C4A-B5C1-58FC23614D00}" srcOrd="0" destOrd="0" presId="urn:microsoft.com/office/officeart/2005/8/layout/target3"/>
    <dgm:cxn modelId="{EA3D1B24-D03E-40BC-A456-1DB0E781C8E0}" srcId="{CC6EDA82-2710-4F3B-9997-4953A93FF352}" destId="{BAA49470-A52A-4EA0-83B1-BEA59C1BB6C4}" srcOrd="0" destOrd="0" parTransId="{0B094EE5-B0A4-418B-9B56-268944E117D2}" sibTransId="{BA95605A-CB22-4E5A-8950-432E3BBAED70}"/>
    <dgm:cxn modelId="{4AB9E7CD-E26C-424E-BCED-27D3905940AC}" type="presOf" srcId="{CC6EDA82-2710-4F3B-9997-4953A93FF352}" destId="{0148E649-9238-4EA4-B489-EE198D02F191}" srcOrd="0" destOrd="0" presId="urn:microsoft.com/office/officeart/2005/8/layout/target3"/>
    <dgm:cxn modelId="{F9338FB4-D63E-4ABF-B5DD-6FCD7B906356}" type="presParOf" srcId="{0148E649-9238-4EA4-B489-EE198D02F191}" destId="{B6F6BF81-7285-481F-B8FF-F51253D90549}" srcOrd="0" destOrd="0" presId="urn:microsoft.com/office/officeart/2005/8/layout/target3"/>
    <dgm:cxn modelId="{CABF5A3D-9135-435B-8092-BBA149294E97}" type="presParOf" srcId="{0148E649-9238-4EA4-B489-EE198D02F191}" destId="{2A33883B-DC5C-4BB2-8359-2F1284EA581C}" srcOrd="1" destOrd="0" presId="urn:microsoft.com/office/officeart/2005/8/layout/target3"/>
    <dgm:cxn modelId="{03D8C284-5BC6-41A2-8229-F5676B3B0E13}" type="presParOf" srcId="{0148E649-9238-4EA4-B489-EE198D02F191}" destId="{65793912-D833-441C-89E2-9CC032183435}" srcOrd="2" destOrd="0" presId="urn:microsoft.com/office/officeart/2005/8/layout/target3"/>
    <dgm:cxn modelId="{439A5D8D-320F-4865-966F-A93852B7199D}" type="presParOf" srcId="{0148E649-9238-4EA4-B489-EE198D02F191}" destId="{3628E9E3-567B-41A0-A93D-5A0DC8BF482A}" srcOrd="3" destOrd="0" presId="urn:microsoft.com/office/officeart/2005/8/layout/target3"/>
    <dgm:cxn modelId="{76029F9A-CD3E-49D3-86EF-794D415034C7}" type="presParOf" srcId="{0148E649-9238-4EA4-B489-EE198D02F191}" destId="{31F10AB6-C1DD-4031-BB1F-9EB59F337B05}" srcOrd="4" destOrd="0" presId="urn:microsoft.com/office/officeart/2005/8/layout/target3"/>
    <dgm:cxn modelId="{0E636661-3760-4F52-9FE9-F606FD7A3FCA}" type="presParOf" srcId="{0148E649-9238-4EA4-B489-EE198D02F191}" destId="{22DF484B-E95D-4C4A-B5C1-58FC23614D00}" srcOrd="5" destOrd="0" presId="urn:microsoft.com/office/officeart/2005/8/layout/target3"/>
    <dgm:cxn modelId="{356BF9B6-CF5A-479E-A0A5-541ED6E05FF1}" type="presParOf" srcId="{0148E649-9238-4EA4-B489-EE198D02F191}" destId="{1307BCD2-905B-44D4-8E61-08429035E002}" srcOrd="6" destOrd="0" presId="urn:microsoft.com/office/officeart/2005/8/layout/target3"/>
    <dgm:cxn modelId="{B5231B25-4656-4FD4-9A08-29961C4442A0}" type="presParOf" srcId="{0148E649-9238-4EA4-B489-EE198D02F191}" destId="{881FC548-1F74-4B54-8B61-23B6711B44E6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C6EDA82-2710-4F3B-9997-4953A93FF352}" type="doc">
      <dgm:prSet loTypeId="urn:microsoft.com/office/officeart/2005/8/layout/target3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C9E1DE-249F-4BC1-8672-EEF5E3D609DD}">
      <dgm:prSet/>
      <dgm:spPr/>
      <dgm:t>
        <a:bodyPr/>
        <a:lstStyle/>
        <a:p>
          <a:pPr rtl="0"/>
          <a:r>
            <a:rPr lang="ru-RU" b="1" dirty="0" smtClean="0"/>
            <a:t>однократная помощь получателю, в форме консультирования по возникшим вопросам продолжительностью не менее 45 минут. Конкретное содержание услуги (психологическая, педагогическая, методическая, консультативная помощь) определяется при обращении за получением услуги, исходя из потребностей обратившегося.</a:t>
          </a:r>
          <a:endParaRPr lang="en-US" b="1" dirty="0"/>
        </a:p>
      </dgm:t>
    </dgm:pt>
    <dgm:pt modelId="{7730C618-D1F3-4454-96F8-4676E18D9631}" type="parTrans" cxnId="{E2979EBA-D294-467B-B8F4-E5E10C56BC58}">
      <dgm:prSet/>
      <dgm:spPr/>
      <dgm:t>
        <a:bodyPr/>
        <a:lstStyle/>
        <a:p>
          <a:endParaRPr lang="en-US"/>
        </a:p>
      </dgm:t>
    </dgm:pt>
    <dgm:pt modelId="{52EB0DC3-497D-4A1A-B9C6-182FB8459610}" type="sibTrans" cxnId="{E2979EBA-D294-467B-B8F4-E5E10C56BC58}">
      <dgm:prSet/>
      <dgm:spPr/>
      <dgm:t>
        <a:bodyPr/>
        <a:lstStyle/>
        <a:p>
          <a:endParaRPr lang="en-US"/>
        </a:p>
      </dgm:t>
    </dgm:pt>
    <dgm:pt modelId="{0148E649-9238-4EA4-B489-EE198D02F191}" type="pres">
      <dgm:prSet presAssocID="{CC6EDA82-2710-4F3B-9997-4953A93FF35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85090B-4BB1-411B-B208-124C59BC9DDE}" type="pres">
      <dgm:prSet presAssocID="{F4C9E1DE-249F-4BC1-8672-EEF5E3D609DD}" presName="circle1" presStyleLbl="node1" presStyleIdx="0" presStyleCnt="1"/>
      <dgm:spPr/>
    </dgm:pt>
    <dgm:pt modelId="{3CAE047E-84EE-4C54-8103-2B312852E4B9}" type="pres">
      <dgm:prSet presAssocID="{F4C9E1DE-249F-4BC1-8672-EEF5E3D609DD}" presName="space" presStyleCnt="0"/>
      <dgm:spPr/>
    </dgm:pt>
    <dgm:pt modelId="{4D061D67-FC61-4BA9-852A-748AB3C1A897}" type="pres">
      <dgm:prSet presAssocID="{F4C9E1DE-249F-4BC1-8672-EEF5E3D609DD}" presName="rect1" presStyleLbl="alignAcc1" presStyleIdx="0" presStyleCnt="1" custLinFactNeighborX="-244" custLinFactNeighborY="-752"/>
      <dgm:spPr/>
      <dgm:t>
        <a:bodyPr/>
        <a:lstStyle/>
        <a:p>
          <a:endParaRPr lang="ru-RU"/>
        </a:p>
      </dgm:t>
    </dgm:pt>
    <dgm:pt modelId="{CA41C089-22BA-4A8F-8343-50BE937896E9}" type="pres">
      <dgm:prSet presAssocID="{F4C9E1DE-249F-4BC1-8672-EEF5E3D609DD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64A207-3187-40EA-84C9-CDF3A85AF617}" type="presOf" srcId="{F4C9E1DE-249F-4BC1-8672-EEF5E3D609DD}" destId="{CA41C089-22BA-4A8F-8343-50BE937896E9}" srcOrd="1" destOrd="0" presId="urn:microsoft.com/office/officeart/2005/8/layout/target3"/>
    <dgm:cxn modelId="{E2979EBA-D294-467B-B8F4-E5E10C56BC58}" srcId="{CC6EDA82-2710-4F3B-9997-4953A93FF352}" destId="{F4C9E1DE-249F-4BC1-8672-EEF5E3D609DD}" srcOrd="0" destOrd="0" parTransId="{7730C618-D1F3-4454-96F8-4676E18D9631}" sibTransId="{52EB0DC3-497D-4A1A-B9C6-182FB8459610}"/>
    <dgm:cxn modelId="{5BEB9F12-9F3F-40AF-BADB-28FF70D85C2A}" type="presOf" srcId="{F4C9E1DE-249F-4BC1-8672-EEF5E3D609DD}" destId="{4D061D67-FC61-4BA9-852A-748AB3C1A897}" srcOrd="0" destOrd="0" presId="urn:microsoft.com/office/officeart/2005/8/layout/target3"/>
    <dgm:cxn modelId="{4AB9E7CD-E26C-424E-BCED-27D3905940AC}" type="presOf" srcId="{CC6EDA82-2710-4F3B-9997-4953A93FF352}" destId="{0148E649-9238-4EA4-B489-EE198D02F191}" srcOrd="0" destOrd="0" presId="urn:microsoft.com/office/officeart/2005/8/layout/target3"/>
    <dgm:cxn modelId="{F29CDBB7-DBDC-4C7F-A043-5568AEF31108}" type="presParOf" srcId="{0148E649-9238-4EA4-B489-EE198D02F191}" destId="{8A85090B-4BB1-411B-B208-124C59BC9DDE}" srcOrd="0" destOrd="0" presId="urn:microsoft.com/office/officeart/2005/8/layout/target3"/>
    <dgm:cxn modelId="{437696AD-2FBE-4A42-A43A-D87695A72CEF}" type="presParOf" srcId="{0148E649-9238-4EA4-B489-EE198D02F191}" destId="{3CAE047E-84EE-4C54-8103-2B312852E4B9}" srcOrd="1" destOrd="0" presId="urn:microsoft.com/office/officeart/2005/8/layout/target3"/>
    <dgm:cxn modelId="{21E63158-79E8-4B65-9B87-701D0624E2FD}" type="presParOf" srcId="{0148E649-9238-4EA4-B489-EE198D02F191}" destId="{4D061D67-FC61-4BA9-852A-748AB3C1A897}" srcOrd="2" destOrd="0" presId="urn:microsoft.com/office/officeart/2005/8/layout/target3"/>
    <dgm:cxn modelId="{6116347B-85CB-47C6-98D2-2FD5BB386322}" type="presParOf" srcId="{0148E649-9238-4EA4-B489-EE198D02F191}" destId="{CA41C089-22BA-4A8F-8343-50BE937896E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B941C74-8F92-4F93-94BB-F37C982D114A}" type="doc">
      <dgm:prSet loTypeId="urn:microsoft.com/office/officeart/2005/8/layout/hList6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A00DC70-2012-44B5-BB84-0F1E58517500}">
      <dgm:prSet custT="1"/>
      <dgm:spPr/>
      <dgm:t>
        <a:bodyPr/>
        <a:lstStyle/>
        <a:p>
          <a:pPr rtl="0"/>
          <a:r>
            <a:rPr lang="ru-RU" sz="1800" b="1" dirty="0" smtClean="0"/>
            <a:t>Дистанционная</a:t>
          </a:r>
        </a:p>
        <a:p>
          <a:pPr rtl="0"/>
          <a:r>
            <a:rPr lang="ru-RU" sz="1600" dirty="0" smtClean="0"/>
            <a:t>Может быть оказана, по выбору получателя услуги, посредством телефонной связи, а также связи с использованием Интернет-соединения. Рекомендуется предоставлять получателям услуги выбор удобного им телекоммуникационного сервиса из имеющихся в доступе службы</a:t>
          </a:r>
          <a:r>
            <a:rPr lang="ru-RU" sz="2000" dirty="0" smtClean="0"/>
            <a:t>. </a:t>
          </a:r>
          <a:endParaRPr lang="en-US" sz="2000" dirty="0"/>
        </a:p>
      </dgm:t>
    </dgm:pt>
    <dgm:pt modelId="{84ED6739-095D-49C4-BE07-A65C49DD6DA7}" type="parTrans" cxnId="{18167A6B-4E0C-46BB-9647-4AE2E4E7430E}">
      <dgm:prSet/>
      <dgm:spPr/>
      <dgm:t>
        <a:bodyPr/>
        <a:lstStyle/>
        <a:p>
          <a:endParaRPr lang="en-US" sz="2000"/>
        </a:p>
      </dgm:t>
    </dgm:pt>
    <dgm:pt modelId="{2C7B5F32-662A-4F19-8BA1-0FC851803B69}" type="sibTrans" cxnId="{18167A6B-4E0C-46BB-9647-4AE2E4E7430E}">
      <dgm:prSet/>
      <dgm:spPr/>
      <dgm:t>
        <a:bodyPr/>
        <a:lstStyle/>
        <a:p>
          <a:endParaRPr lang="en-US" sz="2000"/>
        </a:p>
      </dgm:t>
    </dgm:pt>
    <dgm:pt modelId="{7E1775A1-831C-4055-9F81-C79FC66A8C7B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/>
            <a:t>Очная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/>
            <a:t>консультации в здании, оборудованном необходимым образом для обеспечения доступности, включая доступность для лиц с ОВЗ. Помещение для оказания услуги должно отвечать санитарным требованиям, а также обеспечивать конфиденциальность консультации.</a:t>
          </a:r>
          <a:r>
            <a:rPr lang="ru-RU" sz="1400" b="1" dirty="0" smtClean="0"/>
            <a:t> </a:t>
          </a:r>
          <a:endParaRPr lang="ru-RU" sz="1400" dirty="0"/>
        </a:p>
      </dgm:t>
    </dgm:pt>
    <dgm:pt modelId="{5635EF24-D99A-4415-98B7-C61BD3FC6F62}" type="parTrans" cxnId="{FA800EF1-8C24-4690-AAE3-441D66B678C0}">
      <dgm:prSet/>
      <dgm:spPr/>
      <dgm:t>
        <a:bodyPr/>
        <a:lstStyle/>
        <a:p>
          <a:endParaRPr lang="ru-RU"/>
        </a:p>
      </dgm:t>
    </dgm:pt>
    <dgm:pt modelId="{7B4876B5-97D3-4E66-9F0E-0E14B6D876C6}" type="sibTrans" cxnId="{FA800EF1-8C24-4690-AAE3-441D66B678C0}">
      <dgm:prSet/>
      <dgm:spPr/>
      <dgm:t>
        <a:bodyPr/>
        <a:lstStyle/>
        <a:p>
          <a:endParaRPr lang="ru-RU"/>
        </a:p>
      </dgm:t>
    </dgm:pt>
    <dgm:pt modelId="{D01A32EF-7A17-4A42-A648-159A45A91EF2}">
      <dgm:prSet custT="1"/>
      <dgm:spPr/>
      <dgm:t>
        <a:bodyPr/>
        <a:lstStyle/>
        <a:p>
          <a:r>
            <a:rPr lang="ru-RU" sz="2000" b="1" dirty="0" smtClean="0"/>
            <a:t>Выездная</a:t>
          </a:r>
        </a:p>
        <a:p>
          <a:r>
            <a:rPr lang="ru-RU" sz="1500" dirty="0" smtClean="0"/>
            <a:t>Представляет собой консультацию по месту жительства получателя услуги. Консультант должен иметь с собой оборудование, позволяющее обращаться к текстам нормативных правовых и иных актов, осуществлять поиск необходимой информации в сети Интернет</a:t>
          </a:r>
          <a:endParaRPr lang="ru-RU" sz="1500" dirty="0"/>
        </a:p>
      </dgm:t>
    </dgm:pt>
    <dgm:pt modelId="{D53B4141-E661-4639-A62E-CFC062F5B020}" type="parTrans" cxnId="{ECAF9FC5-003D-45B5-BA00-738A984172DE}">
      <dgm:prSet/>
      <dgm:spPr/>
      <dgm:t>
        <a:bodyPr/>
        <a:lstStyle/>
        <a:p>
          <a:endParaRPr lang="ru-RU"/>
        </a:p>
      </dgm:t>
    </dgm:pt>
    <dgm:pt modelId="{BA8FB2FA-3BBE-4E5E-8550-1CAFFBE709CB}" type="sibTrans" cxnId="{ECAF9FC5-003D-45B5-BA00-738A984172DE}">
      <dgm:prSet/>
      <dgm:spPr/>
      <dgm:t>
        <a:bodyPr/>
        <a:lstStyle/>
        <a:p>
          <a:endParaRPr lang="ru-RU"/>
        </a:p>
      </dgm:t>
    </dgm:pt>
    <dgm:pt modelId="{08F11E2E-78FE-4B79-833E-E01E0FF95700}" type="pres">
      <dgm:prSet presAssocID="{5B941C74-8F92-4F93-94BB-F37C982D114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C42620-E065-4E78-B7DB-8634ED6065BC}" type="pres">
      <dgm:prSet presAssocID="{7E1775A1-831C-4055-9F81-C79FC66A8C7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AC4AB6-27DF-46D4-9528-23C38957761C}" type="pres">
      <dgm:prSet presAssocID="{7B4876B5-97D3-4E66-9F0E-0E14B6D876C6}" presName="sibTrans" presStyleCnt="0"/>
      <dgm:spPr/>
    </dgm:pt>
    <dgm:pt modelId="{16E13FF4-3726-4AAA-BCFC-396A4B9895F6}" type="pres">
      <dgm:prSet presAssocID="{D01A32EF-7A17-4A42-A648-159A45A91EF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7784F5-B7C8-440B-B0EE-85488CF23D71}" type="pres">
      <dgm:prSet presAssocID="{BA8FB2FA-3BBE-4E5E-8550-1CAFFBE709CB}" presName="sibTrans" presStyleCnt="0"/>
      <dgm:spPr/>
    </dgm:pt>
    <dgm:pt modelId="{1433DAD8-8B18-4AEF-952A-B493A664699E}" type="pres">
      <dgm:prSet presAssocID="{AA00DC70-2012-44B5-BB84-0F1E58517500}" presName="node" presStyleLbl="node1" presStyleIdx="2" presStyleCnt="3" custLinFactNeighborX="26460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06C1A5-BFE3-44DA-8F2A-74D2002328BA}" type="presOf" srcId="{5B941C74-8F92-4F93-94BB-F37C982D114A}" destId="{08F11E2E-78FE-4B79-833E-E01E0FF95700}" srcOrd="0" destOrd="0" presId="urn:microsoft.com/office/officeart/2005/8/layout/hList6"/>
    <dgm:cxn modelId="{5036456F-C671-4416-B9A3-B18CC508B1C4}" type="presOf" srcId="{D01A32EF-7A17-4A42-A648-159A45A91EF2}" destId="{16E13FF4-3726-4AAA-BCFC-396A4B9895F6}" srcOrd="0" destOrd="0" presId="urn:microsoft.com/office/officeart/2005/8/layout/hList6"/>
    <dgm:cxn modelId="{23540C20-E50C-4739-831D-33B944BB9F34}" type="presOf" srcId="{7E1775A1-831C-4055-9F81-C79FC66A8C7B}" destId="{EBC42620-E065-4E78-B7DB-8634ED6065BC}" srcOrd="0" destOrd="0" presId="urn:microsoft.com/office/officeart/2005/8/layout/hList6"/>
    <dgm:cxn modelId="{40201AC7-D82A-4F68-8753-8B4780A4168B}" type="presOf" srcId="{AA00DC70-2012-44B5-BB84-0F1E58517500}" destId="{1433DAD8-8B18-4AEF-952A-B493A664699E}" srcOrd="0" destOrd="0" presId="urn:microsoft.com/office/officeart/2005/8/layout/hList6"/>
    <dgm:cxn modelId="{18167A6B-4E0C-46BB-9647-4AE2E4E7430E}" srcId="{5B941C74-8F92-4F93-94BB-F37C982D114A}" destId="{AA00DC70-2012-44B5-BB84-0F1E58517500}" srcOrd="2" destOrd="0" parTransId="{84ED6739-095D-49C4-BE07-A65C49DD6DA7}" sibTransId="{2C7B5F32-662A-4F19-8BA1-0FC851803B69}"/>
    <dgm:cxn modelId="{FA800EF1-8C24-4690-AAE3-441D66B678C0}" srcId="{5B941C74-8F92-4F93-94BB-F37C982D114A}" destId="{7E1775A1-831C-4055-9F81-C79FC66A8C7B}" srcOrd="0" destOrd="0" parTransId="{5635EF24-D99A-4415-98B7-C61BD3FC6F62}" sibTransId="{7B4876B5-97D3-4E66-9F0E-0E14B6D876C6}"/>
    <dgm:cxn modelId="{ECAF9FC5-003D-45B5-BA00-738A984172DE}" srcId="{5B941C74-8F92-4F93-94BB-F37C982D114A}" destId="{D01A32EF-7A17-4A42-A648-159A45A91EF2}" srcOrd="1" destOrd="0" parTransId="{D53B4141-E661-4639-A62E-CFC062F5B020}" sibTransId="{BA8FB2FA-3BBE-4E5E-8550-1CAFFBE709CB}"/>
    <dgm:cxn modelId="{2DEE6CFA-2B7A-4D47-ACD8-DB63E8953903}" type="presParOf" srcId="{08F11E2E-78FE-4B79-833E-E01E0FF95700}" destId="{EBC42620-E065-4E78-B7DB-8634ED6065BC}" srcOrd="0" destOrd="0" presId="urn:microsoft.com/office/officeart/2005/8/layout/hList6"/>
    <dgm:cxn modelId="{7D1D8FD1-3935-488A-BC70-79A16D012136}" type="presParOf" srcId="{08F11E2E-78FE-4B79-833E-E01E0FF95700}" destId="{4DAC4AB6-27DF-46D4-9528-23C38957761C}" srcOrd="1" destOrd="0" presId="urn:microsoft.com/office/officeart/2005/8/layout/hList6"/>
    <dgm:cxn modelId="{46D2D9CA-4D85-4EB0-9B78-057CB44DD75F}" type="presParOf" srcId="{08F11E2E-78FE-4B79-833E-E01E0FF95700}" destId="{16E13FF4-3726-4AAA-BCFC-396A4B9895F6}" srcOrd="2" destOrd="0" presId="urn:microsoft.com/office/officeart/2005/8/layout/hList6"/>
    <dgm:cxn modelId="{6C5B0AC7-0643-407B-8B06-173B7DF06207}" type="presParOf" srcId="{08F11E2E-78FE-4B79-833E-E01E0FF95700}" destId="{BF7784F5-B7C8-440B-B0EE-85488CF23D71}" srcOrd="3" destOrd="0" presId="urn:microsoft.com/office/officeart/2005/8/layout/hList6"/>
    <dgm:cxn modelId="{80D462D5-ECFE-4877-AED9-52045A8472DD}" type="presParOf" srcId="{08F11E2E-78FE-4B79-833E-E01E0FF95700}" destId="{1433DAD8-8B18-4AEF-952A-B493A664699E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45F1BB1-F77E-4B7B-B9CB-46C0D9DE8DA3}" type="doc">
      <dgm:prSet loTypeId="urn:microsoft.com/office/officeart/2005/8/layout/default#2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1AF82E2-7CE0-4400-8BC4-55FAA65D5157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Недостаточная информационно-разъяснительная деятельность, направленная на доведение до получателей услуг информации об их возможностях обращаться за получением услуг, в различной форме</a:t>
          </a:r>
          <a:endParaRPr lang="en-US" dirty="0">
            <a:solidFill>
              <a:schemeClr val="tx1"/>
            </a:solidFill>
          </a:endParaRPr>
        </a:p>
      </dgm:t>
    </dgm:pt>
    <dgm:pt modelId="{59F5FDDA-3C6C-43D3-A4C7-FB2F92CD1FEC}" type="parTrans" cxnId="{6999FF79-97F4-4060-8F31-55DC2F3B96C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2BEDD2B-C16A-4850-97F2-CE6A820BF3A6}" type="sibTrans" cxnId="{6999FF79-97F4-4060-8F31-55DC2F3B96C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01A4466-D39D-43EA-B7AE-0DEE197E547D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Несовершенство  дистанционного получения услуги</a:t>
          </a:r>
          <a:endParaRPr lang="en-US" dirty="0">
            <a:solidFill>
              <a:schemeClr val="tx1"/>
            </a:solidFill>
          </a:endParaRPr>
        </a:p>
      </dgm:t>
    </dgm:pt>
    <dgm:pt modelId="{96763BE5-D4B8-41BB-B501-E23DE4DA6915}" type="parTrans" cxnId="{4C0621F0-189D-4A46-B546-6CB82DAEAE2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CE92930-44B9-4C48-BCFE-9B2FC2906A44}" type="sibTrans" cxnId="{4C0621F0-189D-4A46-B546-6CB82DAEAE2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94BEEF4-7605-4AFF-8B7F-63B3B16623EC}">
      <dgm:prSet/>
      <dgm:spPr/>
      <dgm:t>
        <a:bodyPr/>
        <a:lstStyle/>
        <a:p>
          <a:pPr rtl="0"/>
          <a:r>
            <a:rPr lang="ru-RU" b="0" i="0" u="none" dirty="0" smtClean="0">
              <a:solidFill>
                <a:schemeClr val="tx1"/>
              </a:solidFill>
            </a:rPr>
            <a:t>Оценка качества услуг психолого­-педагогической, методической и консультативной помощи</a:t>
          </a:r>
          <a:endParaRPr lang="en-US" dirty="0">
            <a:solidFill>
              <a:schemeClr val="tx1"/>
            </a:solidFill>
          </a:endParaRPr>
        </a:p>
      </dgm:t>
    </dgm:pt>
    <dgm:pt modelId="{B86E9E2B-C9AF-4089-90F8-E69ECE46B00D}" type="parTrans" cxnId="{68590E27-308C-4DE5-906E-B042600E9EA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58E2869-26A1-4ED2-A0D2-8C9DD05B7E69}" type="sibTrans" cxnId="{68590E27-308C-4DE5-906E-B042600E9EA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721FA7A-27D3-4706-9DDE-DF18488F41B0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Неготовность родительского сообщества к обращению за помощью к квалифицированным специалистам</a:t>
          </a:r>
          <a:endParaRPr lang="en-US" dirty="0">
            <a:solidFill>
              <a:schemeClr val="tx1"/>
            </a:solidFill>
          </a:endParaRPr>
        </a:p>
      </dgm:t>
    </dgm:pt>
    <dgm:pt modelId="{47DE8430-5C3F-46FD-9512-EC7537F60598}" type="parTrans" cxnId="{F0F259CE-20D5-45CD-B048-4180EB98174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7649FDF-40B0-46AC-B4A3-7D6BFD8DE75A}" type="sibTrans" cxnId="{F0F259CE-20D5-45CD-B048-4180EB98174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92B2286-0C0F-496B-A1D7-31D0BA6DB527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Финансовая и материально-техническая обеспеченность</a:t>
          </a:r>
          <a:endParaRPr lang="en-US" dirty="0">
            <a:solidFill>
              <a:schemeClr val="tx1"/>
            </a:solidFill>
          </a:endParaRPr>
        </a:p>
      </dgm:t>
    </dgm:pt>
    <dgm:pt modelId="{3384FE83-8D32-4085-B20F-DD038F2AB3D9}" type="parTrans" cxnId="{50B1BEA9-0CDB-4F02-9EAB-A7982ADFE94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CF34478-BF5D-4CBE-9186-9E4D2441EF56}" type="sibTrans" cxnId="{50B1BEA9-0CDB-4F02-9EAB-A7982ADFE94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EDC7C5E-83C8-485D-8706-5C89C793E2BE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Недостаточно квалифицированный кадровый состав</a:t>
          </a:r>
          <a:endParaRPr lang="en-US" dirty="0">
            <a:solidFill>
              <a:schemeClr val="tx1"/>
            </a:solidFill>
          </a:endParaRPr>
        </a:p>
      </dgm:t>
    </dgm:pt>
    <dgm:pt modelId="{B802DBA4-D95D-41A4-8BD7-13285B324013}" type="parTrans" cxnId="{4D816CCE-658D-440C-9ECB-96B25054497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B2DF067-ABA2-412F-80AA-79599748A3B7}" type="sibTrans" cxnId="{4D816CCE-658D-440C-9ECB-96B25054497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D0C86C3-2A7D-42FA-98E0-FD8613B8C073}" type="pres">
      <dgm:prSet presAssocID="{E45F1BB1-F77E-4B7B-B9CB-46C0D9DE8DA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F65AC5-22D5-4935-BA67-5396178B8001}" type="pres">
      <dgm:prSet presAssocID="{41AF82E2-7CE0-4400-8BC4-55FAA65D515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989E5B-2A67-451E-83BB-0440AE653A57}" type="pres">
      <dgm:prSet presAssocID="{82BEDD2B-C16A-4850-97F2-CE6A820BF3A6}" presName="sibTrans" presStyleCnt="0"/>
      <dgm:spPr/>
    </dgm:pt>
    <dgm:pt modelId="{AC0DCD34-DEFF-46FF-8283-814FE9717CB7}" type="pres">
      <dgm:prSet presAssocID="{D01A4466-D39D-43EA-B7AE-0DEE197E547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3E2A37-0FC1-4B82-B124-BC5C37D324A3}" type="pres">
      <dgm:prSet presAssocID="{BCE92930-44B9-4C48-BCFE-9B2FC2906A44}" presName="sibTrans" presStyleCnt="0"/>
      <dgm:spPr/>
    </dgm:pt>
    <dgm:pt modelId="{9F2F3AF5-9912-454E-9420-1534B37E1A16}" type="pres">
      <dgm:prSet presAssocID="{C94BEEF4-7605-4AFF-8B7F-63B3B16623E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B00429-A985-42DF-8D4C-9367974D04AE}" type="pres">
      <dgm:prSet presAssocID="{F58E2869-26A1-4ED2-A0D2-8C9DD05B7E69}" presName="sibTrans" presStyleCnt="0"/>
      <dgm:spPr/>
    </dgm:pt>
    <dgm:pt modelId="{D15F6700-DCDB-472E-9394-B1B697E4B36F}" type="pres">
      <dgm:prSet presAssocID="{7721FA7A-27D3-4706-9DDE-DF18488F41B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B8795A-74B1-46C1-BB41-E1BB13BD4FB1}" type="pres">
      <dgm:prSet presAssocID="{67649FDF-40B0-46AC-B4A3-7D6BFD8DE75A}" presName="sibTrans" presStyleCnt="0"/>
      <dgm:spPr/>
    </dgm:pt>
    <dgm:pt modelId="{16B01E29-C251-46D6-9526-18BC4FF298F3}" type="pres">
      <dgm:prSet presAssocID="{892B2286-0C0F-496B-A1D7-31D0BA6DB52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8D4AAC-B517-4E84-BFB2-9BA31258C457}" type="pres">
      <dgm:prSet presAssocID="{7CF34478-BF5D-4CBE-9186-9E4D2441EF56}" presName="sibTrans" presStyleCnt="0"/>
      <dgm:spPr/>
    </dgm:pt>
    <dgm:pt modelId="{0A91F1DB-8794-4DCB-8B85-B2FEBDD0070E}" type="pres">
      <dgm:prSet presAssocID="{3EDC7C5E-83C8-485D-8706-5C89C793E2B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01E8B7-4805-4BE1-9100-633F2456FA4B}" type="presOf" srcId="{D01A4466-D39D-43EA-B7AE-0DEE197E547D}" destId="{AC0DCD34-DEFF-46FF-8283-814FE9717CB7}" srcOrd="0" destOrd="0" presId="urn:microsoft.com/office/officeart/2005/8/layout/default#2"/>
    <dgm:cxn modelId="{F5B9A07F-2178-40D2-9335-87936245EF2C}" type="presOf" srcId="{41AF82E2-7CE0-4400-8BC4-55FAA65D5157}" destId="{86F65AC5-22D5-4935-BA67-5396178B8001}" srcOrd="0" destOrd="0" presId="urn:microsoft.com/office/officeart/2005/8/layout/default#2"/>
    <dgm:cxn modelId="{4CEF8D1C-722F-47D2-8502-4681B40C7887}" type="presOf" srcId="{E45F1BB1-F77E-4B7B-B9CB-46C0D9DE8DA3}" destId="{BD0C86C3-2A7D-42FA-98E0-FD8613B8C073}" srcOrd="0" destOrd="0" presId="urn:microsoft.com/office/officeart/2005/8/layout/default#2"/>
    <dgm:cxn modelId="{68590E27-308C-4DE5-906E-B042600E9EA7}" srcId="{E45F1BB1-F77E-4B7B-B9CB-46C0D9DE8DA3}" destId="{C94BEEF4-7605-4AFF-8B7F-63B3B16623EC}" srcOrd="2" destOrd="0" parTransId="{B86E9E2B-C9AF-4089-90F8-E69ECE46B00D}" sibTransId="{F58E2869-26A1-4ED2-A0D2-8C9DD05B7E69}"/>
    <dgm:cxn modelId="{8BE4BF76-1809-45A9-9E00-97BC174A60B4}" type="presOf" srcId="{7721FA7A-27D3-4706-9DDE-DF18488F41B0}" destId="{D15F6700-DCDB-472E-9394-B1B697E4B36F}" srcOrd="0" destOrd="0" presId="urn:microsoft.com/office/officeart/2005/8/layout/default#2"/>
    <dgm:cxn modelId="{0641E5AD-8171-4A48-AC61-133C4468D433}" type="presOf" srcId="{892B2286-0C0F-496B-A1D7-31D0BA6DB527}" destId="{16B01E29-C251-46D6-9526-18BC4FF298F3}" srcOrd="0" destOrd="0" presId="urn:microsoft.com/office/officeart/2005/8/layout/default#2"/>
    <dgm:cxn modelId="{49265CCB-3850-47AD-837A-3A947C4E5322}" type="presOf" srcId="{3EDC7C5E-83C8-485D-8706-5C89C793E2BE}" destId="{0A91F1DB-8794-4DCB-8B85-B2FEBDD0070E}" srcOrd="0" destOrd="0" presId="urn:microsoft.com/office/officeart/2005/8/layout/default#2"/>
    <dgm:cxn modelId="{4D816CCE-658D-440C-9ECB-96B250544978}" srcId="{E45F1BB1-F77E-4B7B-B9CB-46C0D9DE8DA3}" destId="{3EDC7C5E-83C8-485D-8706-5C89C793E2BE}" srcOrd="5" destOrd="0" parTransId="{B802DBA4-D95D-41A4-8BD7-13285B324013}" sibTransId="{AB2DF067-ABA2-412F-80AA-79599748A3B7}"/>
    <dgm:cxn modelId="{4C0621F0-189D-4A46-B546-6CB82DAEAE27}" srcId="{E45F1BB1-F77E-4B7B-B9CB-46C0D9DE8DA3}" destId="{D01A4466-D39D-43EA-B7AE-0DEE197E547D}" srcOrd="1" destOrd="0" parTransId="{96763BE5-D4B8-41BB-B501-E23DE4DA6915}" sibTransId="{BCE92930-44B9-4C48-BCFE-9B2FC2906A44}"/>
    <dgm:cxn modelId="{F0F259CE-20D5-45CD-B048-4180EB981748}" srcId="{E45F1BB1-F77E-4B7B-B9CB-46C0D9DE8DA3}" destId="{7721FA7A-27D3-4706-9DDE-DF18488F41B0}" srcOrd="3" destOrd="0" parTransId="{47DE8430-5C3F-46FD-9512-EC7537F60598}" sibTransId="{67649FDF-40B0-46AC-B4A3-7D6BFD8DE75A}"/>
    <dgm:cxn modelId="{6999FF79-97F4-4060-8F31-55DC2F3B96CA}" srcId="{E45F1BB1-F77E-4B7B-B9CB-46C0D9DE8DA3}" destId="{41AF82E2-7CE0-4400-8BC4-55FAA65D5157}" srcOrd="0" destOrd="0" parTransId="{59F5FDDA-3C6C-43D3-A4C7-FB2F92CD1FEC}" sibTransId="{82BEDD2B-C16A-4850-97F2-CE6A820BF3A6}"/>
    <dgm:cxn modelId="{50B1BEA9-0CDB-4F02-9EAB-A7982ADFE940}" srcId="{E45F1BB1-F77E-4B7B-B9CB-46C0D9DE8DA3}" destId="{892B2286-0C0F-496B-A1D7-31D0BA6DB527}" srcOrd="4" destOrd="0" parTransId="{3384FE83-8D32-4085-B20F-DD038F2AB3D9}" sibTransId="{7CF34478-BF5D-4CBE-9186-9E4D2441EF56}"/>
    <dgm:cxn modelId="{7E4DB919-D7FC-44D5-8E15-DA33D98B25F6}" type="presOf" srcId="{C94BEEF4-7605-4AFF-8B7F-63B3B16623EC}" destId="{9F2F3AF5-9912-454E-9420-1534B37E1A16}" srcOrd="0" destOrd="0" presId="urn:microsoft.com/office/officeart/2005/8/layout/default#2"/>
    <dgm:cxn modelId="{A15D0121-11A8-430B-A239-3CF563CE4C76}" type="presParOf" srcId="{BD0C86C3-2A7D-42FA-98E0-FD8613B8C073}" destId="{86F65AC5-22D5-4935-BA67-5396178B8001}" srcOrd="0" destOrd="0" presId="urn:microsoft.com/office/officeart/2005/8/layout/default#2"/>
    <dgm:cxn modelId="{181F67B0-AFD4-4E74-BBA1-23099A8AD26E}" type="presParOf" srcId="{BD0C86C3-2A7D-42FA-98E0-FD8613B8C073}" destId="{D8989E5B-2A67-451E-83BB-0440AE653A57}" srcOrd="1" destOrd="0" presId="urn:microsoft.com/office/officeart/2005/8/layout/default#2"/>
    <dgm:cxn modelId="{A82DE1D2-5AF4-4692-B5C6-2E97F642DFF5}" type="presParOf" srcId="{BD0C86C3-2A7D-42FA-98E0-FD8613B8C073}" destId="{AC0DCD34-DEFF-46FF-8283-814FE9717CB7}" srcOrd="2" destOrd="0" presId="urn:microsoft.com/office/officeart/2005/8/layout/default#2"/>
    <dgm:cxn modelId="{300324FA-15F7-4EB9-B7E5-42E8CE426A3A}" type="presParOf" srcId="{BD0C86C3-2A7D-42FA-98E0-FD8613B8C073}" destId="{213E2A37-0FC1-4B82-B124-BC5C37D324A3}" srcOrd="3" destOrd="0" presId="urn:microsoft.com/office/officeart/2005/8/layout/default#2"/>
    <dgm:cxn modelId="{2462BEB7-C4DB-41E9-B4A1-878E2F0AC6DE}" type="presParOf" srcId="{BD0C86C3-2A7D-42FA-98E0-FD8613B8C073}" destId="{9F2F3AF5-9912-454E-9420-1534B37E1A16}" srcOrd="4" destOrd="0" presId="urn:microsoft.com/office/officeart/2005/8/layout/default#2"/>
    <dgm:cxn modelId="{80DAC71B-5BA6-45D1-A8E9-F093753506FB}" type="presParOf" srcId="{BD0C86C3-2A7D-42FA-98E0-FD8613B8C073}" destId="{71B00429-A985-42DF-8D4C-9367974D04AE}" srcOrd="5" destOrd="0" presId="urn:microsoft.com/office/officeart/2005/8/layout/default#2"/>
    <dgm:cxn modelId="{941A4F34-9DDC-4328-B8F4-A4F4C387BE68}" type="presParOf" srcId="{BD0C86C3-2A7D-42FA-98E0-FD8613B8C073}" destId="{D15F6700-DCDB-472E-9394-B1B697E4B36F}" srcOrd="6" destOrd="0" presId="urn:microsoft.com/office/officeart/2005/8/layout/default#2"/>
    <dgm:cxn modelId="{DA8A8F8A-B00E-49E3-82E3-7F5A486DD032}" type="presParOf" srcId="{BD0C86C3-2A7D-42FA-98E0-FD8613B8C073}" destId="{0AB8795A-74B1-46C1-BB41-E1BB13BD4FB1}" srcOrd="7" destOrd="0" presId="urn:microsoft.com/office/officeart/2005/8/layout/default#2"/>
    <dgm:cxn modelId="{812B21FA-3B96-4816-9C8E-793B4BA09A01}" type="presParOf" srcId="{BD0C86C3-2A7D-42FA-98E0-FD8613B8C073}" destId="{16B01E29-C251-46D6-9526-18BC4FF298F3}" srcOrd="8" destOrd="0" presId="urn:microsoft.com/office/officeart/2005/8/layout/default#2"/>
    <dgm:cxn modelId="{77F9C0AA-1F81-4134-8555-451C5B7D4561}" type="presParOf" srcId="{BD0C86C3-2A7D-42FA-98E0-FD8613B8C073}" destId="{1C8D4AAC-B517-4E84-BFB2-9BA31258C457}" srcOrd="9" destOrd="0" presId="urn:microsoft.com/office/officeart/2005/8/layout/default#2"/>
    <dgm:cxn modelId="{B0C36BE0-23F8-4345-97E2-5A20346EF0AB}" type="presParOf" srcId="{BD0C86C3-2A7D-42FA-98E0-FD8613B8C073}" destId="{0A91F1DB-8794-4DCB-8B85-B2FEBDD0070E}" srcOrd="1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E2C684-1F89-4597-999A-98B4C79EEEF7}">
      <dsp:nvSpPr>
        <dsp:cNvPr id="0" name=""/>
        <dsp:cNvSpPr/>
      </dsp:nvSpPr>
      <dsp:spPr>
        <a:xfrm rot="16200000">
          <a:off x="1505081" y="-1505081"/>
          <a:ext cx="4484318" cy="749448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9141" bIns="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i="0" kern="1200" dirty="0" smtClean="0"/>
            <a:t>Родители (законные представители) несовершеннолетних обучающихся, обеспечивающие получение детьми дошкольного образования в форме семейного образования, имеют право на получение методической, психолого-педагогической, диагностической и консультативной помощи без взимания платы, в том числе в дошкольных образовательных организациях и общеобразовательных организациях, если в них созданы соответствующие консультационные центры. Обеспечение предоставления таких видов помощи осуществляется органами государственной власти субъектов Российской Федерации. Ст. 64  «ФЗ об образовании в РФ»</a:t>
          </a:r>
          <a:endParaRPr lang="en-US" sz="1700" b="1" kern="1200" dirty="0"/>
        </a:p>
      </dsp:txBody>
      <dsp:txXfrm rot="5400000">
        <a:off x="0" y="896864"/>
        <a:ext cx="7494480" cy="26905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ABC0E8-3108-4FE5-8DF8-D74995924DA5}">
      <dsp:nvSpPr>
        <dsp:cNvPr id="0" name=""/>
        <dsp:cNvSpPr/>
      </dsp:nvSpPr>
      <dsp:spPr>
        <a:xfrm>
          <a:off x="0" y="2365964"/>
          <a:ext cx="7892442" cy="158232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Важнейшая задача государственных и общественных институтов на среднесрочную перспективу - создание эффективной межведомственной системы родительского просвещения и семейного воспитания в Российской Федерации </a:t>
          </a:r>
          <a:endParaRPr lang="en-US" sz="2000" kern="1200" dirty="0"/>
        </a:p>
      </dsp:txBody>
      <dsp:txXfrm>
        <a:off x="0" y="2365964"/>
        <a:ext cx="7892442" cy="1582321"/>
      </dsp:txXfrm>
    </dsp:sp>
    <dsp:sp modelId="{B7AC5C43-A38B-46E9-844F-E042C98FF4EC}">
      <dsp:nvSpPr>
        <dsp:cNvPr id="0" name=""/>
        <dsp:cNvSpPr/>
      </dsp:nvSpPr>
      <dsp:spPr>
        <a:xfrm rot="10800000">
          <a:off x="0" y="1801"/>
          <a:ext cx="7892442" cy="2433611"/>
        </a:xfrm>
        <a:prstGeom prst="upArrowCallout">
          <a:avLst/>
        </a:prstGeom>
        <a:solidFill>
          <a:schemeClr val="accent2">
            <a:hueOff val="-737226"/>
            <a:satOff val="88670"/>
            <a:lumOff val="10196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Указ Президента Российской Федерации №204 от 7 мая 2018 года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 rot="10800000">
        <a:off x="0" y="1801"/>
        <a:ext cx="7892442" cy="15812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E2C684-1F89-4597-999A-98B4C79EEEF7}">
      <dsp:nvSpPr>
        <dsp:cNvPr id="0" name=""/>
        <dsp:cNvSpPr/>
      </dsp:nvSpPr>
      <dsp:spPr>
        <a:xfrm rot="16200000">
          <a:off x="1680897" y="-1673242"/>
          <a:ext cx="4484318" cy="783080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900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Федеральный закон Российской Федерации от 29 декабря 2012 г. № </a:t>
          </a:r>
          <a:r>
            <a:rPr lang="ru-RU" sz="1400" kern="1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273-ФЗ</a:t>
          </a: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«Об образовании в Российской Федерации»;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Федеральный закон «Об основных гарантиях прав ребенка в Российской Федерации» от 24 июля 1998 г. № 124-ФЗ;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Гражданский кодекс Российской Федерации;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Семейный кодекс Российской Федерации;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Федеральный закон «О персональных данных» от 27 июля 2006 г. № 152-ФЗ;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Закон Российской Федерации от 7 февраля 1992 г. № 2300-1 «О защите прав потребителей»;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подзаконные нормативные правовые акты, принятые на основании указанных федеральных законов, санитарно-эпидемиологические правила и нормативы;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государственные и муниципальные программы, методические рекомендации государственных и муниципальных органов власти.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ea typeface="Times New Roman" panose="02020603050405020304" pitchFamily="18" charset="0"/>
            </a:rPr>
            <a:t>Предполагается также, что служба в своей деятельности будет учитывать региональные и муниципальные правовые документы (при их наличии).</a:t>
          </a:r>
          <a:endParaRPr lang="en-US" sz="1400" kern="1200" dirty="0"/>
        </a:p>
      </dsp:txBody>
      <dsp:txXfrm rot="5400000">
        <a:off x="7655" y="896864"/>
        <a:ext cx="7830803" cy="26905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E2C684-1F89-4597-999A-98B4C79EEEF7}">
      <dsp:nvSpPr>
        <dsp:cNvPr id="0" name=""/>
        <dsp:cNvSpPr/>
      </dsp:nvSpPr>
      <dsp:spPr>
        <a:xfrm rot="16200000">
          <a:off x="1470036" y="-1470036"/>
          <a:ext cx="4484318" cy="742439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1300" tIns="0" rIns="240109" bIns="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создание условий, направленных на повышение компетентности родителей в области воспитания детей.</a:t>
          </a:r>
          <a:endParaRPr lang="en-US" sz="3800" kern="1200" dirty="0"/>
        </a:p>
      </dsp:txBody>
      <dsp:txXfrm rot="5400000">
        <a:off x="0" y="896864"/>
        <a:ext cx="7424390" cy="269059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16C252-2EC9-49CE-A21F-B2EC00855588}">
      <dsp:nvSpPr>
        <dsp:cNvPr id="0" name=""/>
        <dsp:cNvSpPr/>
      </dsp:nvSpPr>
      <dsp:spPr>
        <a:xfrm>
          <a:off x="0" y="1908"/>
          <a:ext cx="67770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E9AB88-68C9-4A1B-B4A1-865CAE788730}">
      <dsp:nvSpPr>
        <dsp:cNvPr id="0" name=""/>
        <dsp:cNvSpPr/>
      </dsp:nvSpPr>
      <dsp:spPr>
        <a:xfrm>
          <a:off x="0" y="1908"/>
          <a:ext cx="5539433" cy="13018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повышение компетентности родителей детей в вопросах образования и воспитания, в том числе для раннего развития детей в возрасте до трех лет;</a:t>
          </a:r>
          <a:endParaRPr lang="en-US" sz="1600" b="1" kern="1200" dirty="0"/>
        </a:p>
      </dsp:txBody>
      <dsp:txXfrm>
        <a:off x="0" y="1908"/>
        <a:ext cx="5539433" cy="1301819"/>
      </dsp:txXfrm>
    </dsp:sp>
    <dsp:sp modelId="{48E6D6C3-E473-4F2A-9DD5-F9973917957B}">
      <dsp:nvSpPr>
        <dsp:cNvPr id="0" name=""/>
        <dsp:cNvSpPr/>
      </dsp:nvSpPr>
      <dsp:spPr>
        <a:xfrm>
          <a:off x="5560206" y="61024"/>
          <a:ext cx="1216110" cy="1182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5560206" y="61024"/>
        <a:ext cx="1216110" cy="1182316"/>
      </dsp:txXfrm>
    </dsp:sp>
    <dsp:sp modelId="{5622F8F9-A728-43E0-8ECF-6192459FD991}">
      <dsp:nvSpPr>
        <dsp:cNvPr id="0" name=""/>
        <dsp:cNvSpPr/>
      </dsp:nvSpPr>
      <dsp:spPr>
        <a:xfrm>
          <a:off x="5539433" y="1243340"/>
          <a:ext cx="110788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3A3F97-7236-4178-806C-8B5ABE6D40FF}">
      <dsp:nvSpPr>
        <dsp:cNvPr id="0" name=""/>
        <dsp:cNvSpPr/>
      </dsp:nvSpPr>
      <dsp:spPr>
        <a:xfrm>
          <a:off x="0" y="1303727"/>
          <a:ext cx="67770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8E506F-5D6D-433E-919B-E8181EB92152}">
      <dsp:nvSpPr>
        <dsp:cNvPr id="0" name=""/>
        <dsp:cNvSpPr/>
      </dsp:nvSpPr>
      <dsp:spPr>
        <a:xfrm flipH="1">
          <a:off x="0" y="1303727"/>
          <a:ext cx="288553" cy="13018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t" anchorCtr="0">
          <a:noAutofit/>
        </a:bodyPr>
        <a:lstStyle/>
        <a:p>
          <a:pPr lvl="0" algn="l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0" kern="1200" dirty="0"/>
        </a:p>
      </dsp:txBody>
      <dsp:txXfrm>
        <a:off x="0" y="1303727"/>
        <a:ext cx="288553" cy="1301819"/>
      </dsp:txXfrm>
    </dsp:sp>
    <dsp:sp modelId="{8385D134-8AFE-4E50-8D0C-A728E2191C5E}">
      <dsp:nvSpPr>
        <dsp:cNvPr id="0" name=""/>
        <dsp:cNvSpPr/>
      </dsp:nvSpPr>
      <dsp:spPr>
        <a:xfrm>
          <a:off x="194298" y="1234042"/>
          <a:ext cx="6465619" cy="1182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просвещение в вопросах содержания обучения и воспитания детей, реализации прав и законных интересов детей, выбора формы образования и обучения, и иных вопросах, непосредственно связанных с образовательной деятельностью. конструктивное вовлечение родителей в учебно-воспитательный процесс;</a:t>
          </a:r>
          <a:endParaRPr lang="en-US" sz="1600" kern="1200" dirty="0"/>
        </a:p>
      </dsp:txBody>
      <dsp:txXfrm>
        <a:off x="194298" y="1234042"/>
        <a:ext cx="6465619" cy="1182316"/>
      </dsp:txXfrm>
    </dsp:sp>
    <dsp:sp modelId="{FCBC663D-450D-40AD-801A-B425929C3EBE}">
      <dsp:nvSpPr>
        <dsp:cNvPr id="0" name=""/>
        <dsp:cNvSpPr/>
      </dsp:nvSpPr>
      <dsp:spPr>
        <a:xfrm>
          <a:off x="288553" y="2545159"/>
          <a:ext cx="115421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5DAD0E-2AC5-4BDF-BC5E-984F1BFB43D9}">
      <dsp:nvSpPr>
        <dsp:cNvPr id="0" name=""/>
        <dsp:cNvSpPr/>
      </dsp:nvSpPr>
      <dsp:spPr>
        <a:xfrm>
          <a:off x="0" y="2605547"/>
          <a:ext cx="67770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69F69E-7A54-4572-A355-9CD3655A28E2}">
      <dsp:nvSpPr>
        <dsp:cNvPr id="0" name=""/>
        <dsp:cNvSpPr/>
      </dsp:nvSpPr>
      <dsp:spPr>
        <a:xfrm>
          <a:off x="0" y="2605547"/>
          <a:ext cx="277964" cy="13018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t" anchorCtr="0">
          <a:noAutofit/>
        </a:bodyPr>
        <a:lstStyle/>
        <a:p>
          <a:pPr lvl="0" algn="l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0" kern="1200" dirty="0"/>
        </a:p>
      </dsp:txBody>
      <dsp:txXfrm>
        <a:off x="0" y="2605547"/>
        <a:ext cx="277964" cy="1301819"/>
      </dsp:txXfrm>
    </dsp:sp>
    <dsp:sp modelId="{498D00FE-344A-4FFD-9FB8-046CFD1CB4C4}">
      <dsp:nvSpPr>
        <dsp:cNvPr id="0" name=""/>
        <dsp:cNvSpPr/>
      </dsp:nvSpPr>
      <dsp:spPr>
        <a:xfrm>
          <a:off x="154547" y="2726958"/>
          <a:ext cx="6476106" cy="1182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u="none" kern="1200" dirty="0" smtClean="0"/>
            <a:t>пропаганда позитивного и ответственного отцовства и материнства, значимости родительского просвещения, укрепления института семьи и духовно­-нравственных традиций семейных отношений.</a:t>
          </a: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154547" y="2726958"/>
        <a:ext cx="6476106" cy="1182316"/>
      </dsp:txXfrm>
    </dsp:sp>
    <dsp:sp modelId="{4B9061D2-9C6D-415E-AA75-FD83418F728C}">
      <dsp:nvSpPr>
        <dsp:cNvPr id="0" name=""/>
        <dsp:cNvSpPr/>
      </dsp:nvSpPr>
      <dsp:spPr>
        <a:xfrm>
          <a:off x="277964" y="3846979"/>
          <a:ext cx="11118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6BF81-7285-481F-B8FF-F51253D90549}">
      <dsp:nvSpPr>
        <dsp:cNvPr id="0" name=""/>
        <dsp:cNvSpPr/>
      </dsp:nvSpPr>
      <dsp:spPr>
        <a:xfrm>
          <a:off x="0" y="-10071"/>
          <a:ext cx="2294391" cy="229439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793912-D833-441C-89E2-9CC032183435}">
      <dsp:nvSpPr>
        <dsp:cNvPr id="0" name=""/>
        <dsp:cNvSpPr/>
      </dsp:nvSpPr>
      <dsp:spPr>
        <a:xfrm>
          <a:off x="1147195" y="-10071"/>
          <a:ext cx="7058397" cy="229439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родители (законные представители) детей;</a:t>
          </a:r>
          <a:r>
            <a:rPr lang="ru-RU" sz="2000" kern="1200" dirty="0" smtClean="0"/>
            <a:t/>
          </a:r>
          <a:br>
            <a:rPr lang="ru-RU" sz="2000" kern="1200" dirty="0" smtClean="0"/>
          </a:br>
          <a:endParaRPr lang="ru-RU" sz="2000" kern="1200" dirty="0"/>
        </a:p>
      </dsp:txBody>
      <dsp:txXfrm>
        <a:off x="1147195" y="-10071"/>
        <a:ext cx="7058397" cy="1089835"/>
      </dsp:txXfrm>
    </dsp:sp>
    <dsp:sp modelId="{31F10AB6-C1DD-4031-BB1F-9EB59F337B05}">
      <dsp:nvSpPr>
        <dsp:cNvPr id="0" name=""/>
        <dsp:cNvSpPr/>
      </dsp:nvSpPr>
      <dsp:spPr>
        <a:xfrm>
          <a:off x="602277" y="1079764"/>
          <a:ext cx="1089835" cy="108983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DF484B-E95D-4C4A-B5C1-58FC23614D00}">
      <dsp:nvSpPr>
        <dsp:cNvPr id="0" name=""/>
        <dsp:cNvSpPr/>
      </dsp:nvSpPr>
      <dsp:spPr>
        <a:xfrm>
          <a:off x="1147195" y="944902"/>
          <a:ext cx="7058397" cy="13595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граждане, желающие принять на воспитание в свои семьи детей, оставшихся без попечения родителей.</a:t>
          </a:r>
          <a:br>
            <a:rPr lang="ru-RU" sz="2400" kern="1200" dirty="0" smtClean="0"/>
          </a:br>
          <a:endParaRPr lang="en-US" sz="2400" kern="1200" dirty="0"/>
        </a:p>
      </dsp:txBody>
      <dsp:txXfrm>
        <a:off x="1147195" y="944902"/>
        <a:ext cx="7058397" cy="135955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5090B-4BB1-411B-B208-124C59BC9DDE}">
      <dsp:nvSpPr>
        <dsp:cNvPr id="0" name=""/>
        <dsp:cNvSpPr/>
      </dsp:nvSpPr>
      <dsp:spPr>
        <a:xfrm>
          <a:off x="0" y="0"/>
          <a:ext cx="2294391" cy="229439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061D67-FC61-4BA9-852A-748AB3C1A897}">
      <dsp:nvSpPr>
        <dsp:cNvPr id="0" name=""/>
        <dsp:cNvSpPr/>
      </dsp:nvSpPr>
      <dsp:spPr>
        <a:xfrm>
          <a:off x="1129973" y="0"/>
          <a:ext cx="7058397" cy="229439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однократная помощь получателю, в форме консультирования по возникшим вопросам продолжительностью не менее 45 минут. Конкретное содержание услуги (психологическая, педагогическая, методическая, консультативная помощь) определяется при обращении за получением услуги, исходя из потребностей обратившегося.</a:t>
          </a:r>
          <a:endParaRPr lang="en-US" sz="1900" b="1" kern="1200" dirty="0"/>
        </a:p>
      </dsp:txBody>
      <dsp:txXfrm>
        <a:off x="1129973" y="0"/>
        <a:ext cx="7058397" cy="229439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C42620-E065-4E78-B7DB-8634ED6065BC}">
      <dsp:nvSpPr>
        <dsp:cNvPr id="0" name=""/>
        <dsp:cNvSpPr/>
      </dsp:nvSpPr>
      <dsp:spPr>
        <a:xfrm rot="16200000">
          <a:off x="-952401" y="953424"/>
          <a:ext cx="4566489" cy="2659639"/>
        </a:xfrm>
        <a:prstGeom prst="flowChartManualOperati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smtClean="0"/>
            <a:t>Очная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/>
            <a:t>консультации в здании, оборудованном необходимым образом для обеспечения доступности, включая доступность для лиц с ОВЗ. Помещение для оказания услуги должно отвечать санитарным требованиям, а также обеспечивать конфиденциальность консультации.</a:t>
          </a:r>
          <a:r>
            <a:rPr lang="ru-RU" sz="1400" b="1" kern="1200" dirty="0" smtClean="0"/>
            <a:t> </a:t>
          </a:r>
          <a:endParaRPr lang="ru-RU" sz="1400" kern="1200" dirty="0"/>
        </a:p>
      </dsp:txBody>
      <dsp:txXfrm rot="5400000">
        <a:off x="1024" y="913297"/>
        <a:ext cx="2659639" cy="2739893"/>
      </dsp:txXfrm>
    </dsp:sp>
    <dsp:sp modelId="{16E13FF4-3726-4AAA-BCFC-396A4B9895F6}">
      <dsp:nvSpPr>
        <dsp:cNvPr id="0" name=""/>
        <dsp:cNvSpPr/>
      </dsp:nvSpPr>
      <dsp:spPr>
        <a:xfrm rot="16200000">
          <a:off x="1906710" y="953424"/>
          <a:ext cx="4566489" cy="2659639"/>
        </a:xfrm>
        <a:prstGeom prst="flowChartManualOperati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Выездная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Представляет собой консультацию по месту жительства получателя услуги. Консультант должен иметь с собой оборудование, позволяющее обращаться к текстам нормативных правовых и иных актов, осуществлять поиск необходимой информации в сети Интернет</a:t>
          </a:r>
          <a:endParaRPr lang="ru-RU" sz="1500" kern="1200" dirty="0"/>
        </a:p>
      </dsp:txBody>
      <dsp:txXfrm rot="5400000">
        <a:off x="2860135" y="913297"/>
        <a:ext cx="2659639" cy="2739893"/>
      </dsp:txXfrm>
    </dsp:sp>
    <dsp:sp modelId="{1433DAD8-8B18-4AEF-952A-B493A664699E}">
      <dsp:nvSpPr>
        <dsp:cNvPr id="0" name=""/>
        <dsp:cNvSpPr/>
      </dsp:nvSpPr>
      <dsp:spPr>
        <a:xfrm rot="16200000">
          <a:off x="4766846" y="953424"/>
          <a:ext cx="4566489" cy="2659639"/>
        </a:xfrm>
        <a:prstGeom prst="flowChartManualOperati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Дистанционная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Может быть оказана, по выбору получателя услуги, посредством телефонной связи, а также связи с использованием Интернет-соединения. Рекомендуется предоставлять получателям услуги выбор удобного им телекоммуникационного сервиса из имеющихся в доступе службы</a:t>
          </a:r>
          <a:r>
            <a:rPr lang="ru-RU" sz="2000" kern="1200" dirty="0" smtClean="0"/>
            <a:t>. </a:t>
          </a:r>
          <a:endParaRPr lang="en-US" sz="2000" kern="1200" dirty="0"/>
        </a:p>
      </dsp:txBody>
      <dsp:txXfrm rot="5400000">
        <a:off x="5720271" y="913297"/>
        <a:ext cx="2659639" cy="273989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F65AC5-22D5-4935-BA67-5396178B8001}">
      <dsp:nvSpPr>
        <dsp:cNvPr id="0" name=""/>
        <dsp:cNvSpPr/>
      </dsp:nvSpPr>
      <dsp:spPr>
        <a:xfrm>
          <a:off x="0" y="571805"/>
          <a:ext cx="2460894" cy="14765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/>
              </a:solidFill>
            </a:rPr>
            <a:t>Недостаточная информационно-разъяснительная деятельность, направленная на доведение до получателей услуг информации об их возможностях обращаться за получением услуг, в различной форме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0" y="571805"/>
        <a:ext cx="2460894" cy="1476536"/>
      </dsp:txXfrm>
    </dsp:sp>
    <dsp:sp modelId="{AC0DCD34-DEFF-46FF-8283-814FE9717CB7}">
      <dsp:nvSpPr>
        <dsp:cNvPr id="0" name=""/>
        <dsp:cNvSpPr/>
      </dsp:nvSpPr>
      <dsp:spPr>
        <a:xfrm>
          <a:off x="2706984" y="571805"/>
          <a:ext cx="2460894" cy="1476536"/>
        </a:xfrm>
        <a:prstGeom prst="rect">
          <a:avLst/>
        </a:prstGeom>
        <a:solidFill>
          <a:schemeClr val="accent3">
            <a:hueOff val="490479"/>
            <a:satOff val="-16225"/>
            <a:lumOff val="-235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/>
              </a:solidFill>
            </a:rPr>
            <a:t>Несовершенство  дистанционного получения услуги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2706984" y="571805"/>
        <a:ext cx="2460894" cy="1476536"/>
      </dsp:txXfrm>
    </dsp:sp>
    <dsp:sp modelId="{9F2F3AF5-9912-454E-9420-1534B37E1A16}">
      <dsp:nvSpPr>
        <dsp:cNvPr id="0" name=""/>
        <dsp:cNvSpPr/>
      </dsp:nvSpPr>
      <dsp:spPr>
        <a:xfrm>
          <a:off x="5413968" y="571805"/>
          <a:ext cx="2460894" cy="1476536"/>
        </a:xfrm>
        <a:prstGeom prst="rect">
          <a:avLst/>
        </a:prstGeom>
        <a:solidFill>
          <a:schemeClr val="accent3">
            <a:hueOff val="980958"/>
            <a:satOff val="-32450"/>
            <a:lumOff val="-47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u="none" kern="1200" dirty="0" smtClean="0">
              <a:solidFill>
                <a:schemeClr val="tx1"/>
              </a:solidFill>
            </a:rPr>
            <a:t>Оценка качества услуг психолого­-педагогической, методической и консультативной помощи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5413968" y="571805"/>
        <a:ext cx="2460894" cy="1476536"/>
      </dsp:txXfrm>
    </dsp:sp>
    <dsp:sp modelId="{D15F6700-DCDB-472E-9394-B1B697E4B36F}">
      <dsp:nvSpPr>
        <dsp:cNvPr id="0" name=""/>
        <dsp:cNvSpPr/>
      </dsp:nvSpPr>
      <dsp:spPr>
        <a:xfrm>
          <a:off x="0" y="2294431"/>
          <a:ext cx="2460894" cy="1476536"/>
        </a:xfrm>
        <a:prstGeom prst="rect">
          <a:avLst/>
        </a:prstGeom>
        <a:solidFill>
          <a:schemeClr val="accent3">
            <a:hueOff val="1471437"/>
            <a:satOff val="-48675"/>
            <a:lumOff val="-706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/>
              </a:solidFill>
            </a:rPr>
            <a:t>Неготовность родительского сообщества к обращению за помощью к квалифицированным специалистам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0" y="2294431"/>
        <a:ext cx="2460894" cy="1476536"/>
      </dsp:txXfrm>
    </dsp:sp>
    <dsp:sp modelId="{16B01E29-C251-46D6-9526-18BC4FF298F3}">
      <dsp:nvSpPr>
        <dsp:cNvPr id="0" name=""/>
        <dsp:cNvSpPr/>
      </dsp:nvSpPr>
      <dsp:spPr>
        <a:xfrm>
          <a:off x="2706984" y="2294431"/>
          <a:ext cx="2460894" cy="1476536"/>
        </a:xfrm>
        <a:prstGeom prst="rect">
          <a:avLst/>
        </a:prstGeom>
        <a:solidFill>
          <a:schemeClr val="accent3">
            <a:hueOff val="1961916"/>
            <a:satOff val="-64900"/>
            <a:lumOff val="-941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/>
              </a:solidFill>
            </a:rPr>
            <a:t>Финансовая и материально-техническая обеспеченность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2706984" y="2294431"/>
        <a:ext cx="2460894" cy="1476536"/>
      </dsp:txXfrm>
    </dsp:sp>
    <dsp:sp modelId="{0A91F1DB-8794-4DCB-8B85-B2FEBDD0070E}">
      <dsp:nvSpPr>
        <dsp:cNvPr id="0" name=""/>
        <dsp:cNvSpPr/>
      </dsp:nvSpPr>
      <dsp:spPr>
        <a:xfrm>
          <a:off x="5413968" y="2294431"/>
          <a:ext cx="2460894" cy="1476536"/>
        </a:xfrm>
        <a:prstGeom prst="rect">
          <a:avLst/>
        </a:prstGeom>
        <a:solidFill>
          <a:schemeClr val="accent3">
            <a:hueOff val="2452395"/>
            <a:satOff val="-81125"/>
            <a:lumOff val="-1176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/>
              </a:solidFill>
            </a:rPr>
            <a:t>Недостаточно квалифицированный кадровый состав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5413968" y="2294431"/>
        <a:ext cx="2460894" cy="14765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868EFD1-57E6-4453-B49D-549D3F5FE55E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E8013C6-3707-4AAD-B4FC-12B88204B7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8EFD1-57E6-4453-B49D-549D3F5FE55E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13C6-3707-4AAD-B4FC-12B88204B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8EFD1-57E6-4453-B49D-549D3F5FE55E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13C6-3707-4AAD-B4FC-12B88204B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8EFD1-57E6-4453-B49D-549D3F5FE55E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13C6-3707-4AAD-B4FC-12B88204B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8EFD1-57E6-4453-B49D-549D3F5FE55E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13C6-3707-4AAD-B4FC-12B88204B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8EFD1-57E6-4453-B49D-549D3F5FE55E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13C6-3707-4AAD-B4FC-12B88204B7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8EFD1-57E6-4453-B49D-549D3F5FE55E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13C6-3707-4AAD-B4FC-12B88204B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8EFD1-57E6-4453-B49D-549D3F5FE55E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13C6-3707-4AAD-B4FC-12B88204B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8EFD1-57E6-4453-B49D-549D3F5FE55E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13C6-3707-4AAD-B4FC-12B88204B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8EFD1-57E6-4453-B49D-549D3F5FE55E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13C6-3707-4AAD-B4FC-12B88204B7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8EFD1-57E6-4453-B49D-549D3F5FE55E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13C6-3707-4AAD-B4FC-12B88204B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868EFD1-57E6-4453-B49D-549D3F5FE55E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E8013C6-3707-4AAD-B4FC-12B88204B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2192" y="-309096"/>
            <a:ext cx="5284816" cy="3940929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Консультационные центры</a:t>
            </a:r>
            <a:r>
              <a:rPr lang="ru-RU" sz="4000" b="1" dirty="0" smtClean="0">
                <a:solidFill>
                  <a:schemeClr val="bg1"/>
                </a:solidFill>
              </a:rPr>
              <a:t>:  опыт, проблемы</a:t>
            </a:r>
            <a:r>
              <a:rPr lang="ru-RU" sz="4000" b="1" dirty="0" smtClean="0">
                <a:solidFill>
                  <a:schemeClr val="bg1"/>
                </a:solidFill>
              </a:rPr>
              <a:t>, перспективы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 flipH="1">
            <a:off x="8739051" y="63245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839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397" y="585216"/>
            <a:ext cx="8404082" cy="1499616"/>
          </a:xfrm>
        </p:spPr>
        <p:txBody>
          <a:bodyPr>
            <a:normAutofit/>
          </a:bodyPr>
          <a:lstStyle/>
          <a:p>
            <a:pPr algn="ctr"/>
            <a:r>
              <a:rPr lang="ru-RU" sz="8000" b="1" dirty="0" smtClean="0"/>
              <a:t>Проблемы:</a:t>
            </a:r>
            <a:endParaRPr lang="ru-RU" sz="8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8636056"/>
              </p:ext>
            </p:extLst>
          </p:nvPr>
        </p:nvGraphicFramePr>
        <p:xfrm>
          <a:off x="768096" y="1966586"/>
          <a:ext cx="7874863" cy="4342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3529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639" y="679935"/>
            <a:ext cx="8216722" cy="1143000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 smtClean="0"/>
              <a:t>Предложения:</a:t>
            </a:r>
            <a:endParaRPr lang="ru-RU" sz="6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6581" y="2080323"/>
            <a:ext cx="7290055" cy="402336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Создание ресурсного консультационного центра при Министерстве образования и науки </a:t>
            </a:r>
            <a:r>
              <a:rPr lang="ru-RU" dirty="0" smtClean="0"/>
              <a:t>РД и муниципальных управлений образований, консолидирующих </a:t>
            </a:r>
            <a:r>
              <a:rPr lang="ru-RU" dirty="0"/>
              <a:t>усилия локальных консультационных </a:t>
            </a:r>
            <a:r>
              <a:rPr lang="ru-RU" dirty="0" smtClean="0"/>
              <a:t>центров</a:t>
            </a:r>
          </a:p>
          <a:p>
            <a:r>
              <a:rPr lang="ru-RU" dirty="0" smtClean="0"/>
              <a:t>Усилить кадровый состав специалистов дошкольных образовательных организаций путем повышения квалификации и дополнительных профессиональных образовательных программ на базе ДГПУ и ДИРО</a:t>
            </a:r>
          </a:p>
          <a:p>
            <a:r>
              <a:rPr lang="ru-RU" dirty="0" smtClean="0"/>
              <a:t>Активизировать информационно-просветительскую деятельность о  консультационных центрах в средствах массовой информации</a:t>
            </a:r>
          </a:p>
          <a:p>
            <a:r>
              <a:rPr lang="ru-RU" dirty="0" smtClean="0"/>
              <a:t>Направить усилия на подачу заявок на федеральные конкурсы и гранты   </a:t>
            </a:r>
            <a:endParaRPr lang="ru-RU" dirty="0"/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152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01181"/>
            <a:ext cx="9144000" cy="1499616"/>
          </a:xfrm>
          <a:noFill/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11500" b="1" dirty="0" smtClean="0">
                <a:solidFill>
                  <a:schemeClr val="bg1"/>
                </a:solidFill>
              </a:rPr>
              <a:t>Спасибо </a:t>
            </a:r>
            <a:r>
              <a:rPr lang="ru-RU" sz="11500" b="1" dirty="0" smtClean="0">
                <a:solidFill>
                  <a:schemeClr val="bg1"/>
                </a:solidFill>
              </a:rPr>
              <a:t/>
            </a:r>
            <a:br>
              <a:rPr lang="ru-RU" sz="11500" b="1" dirty="0" smtClean="0">
                <a:solidFill>
                  <a:schemeClr val="bg1"/>
                </a:solidFill>
              </a:rPr>
            </a:br>
            <a:r>
              <a:rPr lang="ru-RU" sz="11500" b="1" dirty="0" smtClean="0">
                <a:solidFill>
                  <a:schemeClr val="bg1"/>
                </a:solidFill>
              </a:rPr>
              <a:t>за </a:t>
            </a:r>
            <a:r>
              <a:rPr lang="ru-RU" sz="11500" b="1" dirty="0" smtClean="0">
                <a:solidFill>
                  <a:schemeClr val="bg1"/>
                </a:solidFill>
              </a:rPr>
              <a:t>внимание!</a:t>
            </a:r>
            <a:endParaRPr lang="en-US" sz="1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440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611" y="692810"/>
            <a:ext cx="7662628" cy="1143000"/>
          </a:xfrm>
        </p:spPr>
        <p:txBody>
          <a:bodyPr>
            <a:noAutofit/>
          </a:bodyPr>
          <a:lstStyle/>
          <a:p>
            <a:pPr algn="r"/>
            <a:r>
              <a:rPr lang="ru-RU" sz="7200" b="1" dirty="0" smtClean="0"/>
              <a:t>Актуальность</a:t>
            </a:r>
            <a:endParaRPr lang="en-US" sz="7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105008"/>
              </p:ext>
            </p:extLst>
          </p:nvPr>
        </p:nvGraphicFramePr>
        <p:xfrm>
          <a:off x="563670" y="1878904"/>
          <a:ext cx="7494480" cy="4484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3559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555" y="692813"/>
            <a:ext cx="7024744" cy="1143000"/>
          </a:xfrm>
        </p:spPr>
        <p:txBody>
          <a:bodyPr>
            <a:noAutofit/>
          </a:bodyPr>
          <a:lstStyle/>
          <a:p>
            <a:pPr algn="r"/>
            <a:r>
              <a:rPr lang="ru-RU" sz="7200" b="1" dirty="0"/>
              <a:t>Актуальность</a:t>
            </a:r>
            <a:endParaRPr lang="en-US" sz="7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4729647"/>
              </p:ext>
            </p:extLst>
          </p:nvPr>
        </p:nvGraphicFramePr>
        <p:xfrm>
          <a:off x="663879" y="2229634"/>
          <a:ext cx="7892442" cy="3995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6874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98" y="692810"/>
            <a:ext cx="8203842" cy="1143000"/>
          </a:xfrm>
        </p:spPr>
        <p:txBody>
          <a:bodyPr>
            <a:noAutofit/>
          </a:bodyPr>
          <a:lstStyle/>
          <a:p>
            <a:pPr algn="r"/>
            <a:r>
              <a:rPr lang="ru-RU" sz="4400" b="1" dirty="0" smtClean="0"/>
              <a:t>Нормативно-правовая база</a:t>
            </a:r>
            <a:endParaRPr lang="en-US" sz="4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2709157"/>
              </p:ext>
            </p:extLst>
          </p:nvPr>
        </p:nvGraphicFramePr>
        <p:xfrm>
          <a:off x="563670" y="1878904"/>
          <a:ext cx="7838458" cy="4484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6911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555" y="692813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/>
              <a:t>Цель:</a:t>
            </a:r>
            <a:endParaRPr lang="en-US" sz="7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7065410"/>
              </p:ext>
            </p:extLst>
          </p:nvPr>
        </p:nvGraphicFramePr>
        <p:xfrm>
          <a:off x="563670" y="1878904"/>
          <a:ext cx="7424390" cy="4484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754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162" y="690308"/>
            <a:ext cx="7290054" cy="1499616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 smtClean="0"/>
              <a:t>ЗАДАЧИ</a:t>
            </a:r>
            <a:r>
              <a:rPr lang="ru-RU" sz="6600" b="1" dirty="0" smtClean="0"/>
              <a:t>:</a:t>
            </a:r>
            <a:endParaRPr lang="en-US" sz="6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145253"/>
              </p:ext>
            </p:extLst>
          </p:nvPr>
        </p:nvGraphicFramePr>
        <p:xfrm>
          <a:off x="1042988" y="2324100"/>
          <a:ext cx="6777037" cy="3909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0192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637" y="1497559"/>
            <a:ext cx="7937493" cy="1499616"/>
          </a:xfrm>
        </p:spPr>
        <p:txBody>
          <a:bodyPr>
            <a:normAutofit fontScale="90000"/>
          </a:bodyPr>
          <a:lstStyle/>
          <a:p>
            <a:r>
              <a:rPr lang="ru-RU" sz="4400" b="1" dirty="0"/>
              <a:t>Получатели услуг являются </a:t>
            </a:r>
            <a:r>
              <a:rPr lang="ru-RU" sz="4400" b="1" dirty="0" smtClean="0"/>
              <a:t>граждане </a:t>
            </a:r>
            <a:r>
              <a:rPr lang="ru-RU" sz="4400" b="1" dirty="0"/>
              <a:t>различных категорий:</a:t>
            </a:r>
            <a:br>
              <a:rPr lang="ru-RU" sz="4400" b="1" dirty="0"/>
            </a:br>
            <a:r>
              <a:rPr lang="ru-RU" b="1" dirty="0"/>
              <a:t> </a:t>
            </a:r>
            <a:endParaRPr lang="ru-R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9987456"/>
              </p:ext>
            </p:extLst>
          </p:nvPr>
        </p:nvGraphicFramePr>
        <p:xfrm>
          <a:off x="282894" y="3035808"/>
          <a:ext cx="8205593" cy="22943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2685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508" y="1098311"/>
            <a:ext cx="7937493" cy="1499616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Услуга психолого-педагогической, методической и консультативной помощи</a:t>
            </a:r>
            <a:r>
              <a:rPr lang="ru-RU" b="1" dirty="0"/>
              <a:t> </a:t>
            </a:r>
            <a:endParaRPr lang="ru-R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4491287"/>
              </p:ext>
            </p:extLst>
          </p:nvPr>
        </p:nvGraphicFramePr>
        <p:xfrm>
          <a:off x="282894" y="3035808"/>
          <a:ext cx="8205593" cy="22943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123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519" y="679931"/>
            <a:ext cx="7617473" cy="1143000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Виды </a:t>
            </a:r>
            <a:r>
              <a:rPr lang="ru-RU" sz="5400" b="1" dirty="0" smtClean="0"/>
              <a:t>консультаций:</a:t>
            </a:r>
            <a:endParaRPr lang="ru-RU" sz="5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1728445"/>
              </p:ext>
            </p:extLst>
          </p:nvPr>
        </p:nvGraphicFramePr>
        <p:xfrm>
          <a:off x="388307" y="2084831"/>
          <a:ext cx="8379911" cy="45664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0630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619</TotalTime>
  <Words>661</Words>
  <Application>Microsoft Office PowerPoint</Application>
  <PresentationFormat>Экран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Остин</vt:lpstr>
      <vt:lpstr>Консультационные центры:  опыт, проблемы, перспективы</vt:lpstr>
      <vt:lpstr>Актуальность</vt:lpstr>
      <vt:lpstr>Актуальность</vt:lpstr>
      <vt:lpstr>Нормативно-правовая база</vt:lpstr>
      <vt:lpstr>Цель:</vt:lpstr>
      <vt:lpstr>ЗАДАЧИ:</vt:lpstr>
      <vt:lpstr>Получатели услуг являются граждане различных категорий:  </vt:lpstr>
      <vt:lpstr>Услуга психолого-педагогической, методической и консультативной помощи </vt:lpstr>
      <vt:lpstr>Виды консультаций:</vt:lpstr>
      <vt:lpstr>Проблемы:</vt:lpstr>
      <vt:lpstr>Предложения:</vt:lpstr>
      <vt:lpstr>          Спасибо  за внимание!</vt:lpstr>
    </vt:vector>
  </TitlesOfParts>
  <Company>KPMG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МЕНЕДЖМЕНТ В ДОШКОЛЬНОМ ОБРАЗОВАНИИ</dc:title>
  <dc:creator>Gasanova, Erzibat</dc:creator>
  <cp:lastModifiedBy>Маркус</cp:lastModifiedBy>
  <cp:revision>42</cp:revision>
  <dcterms:created xsi:type="dcterms:W3CDTF">2018-08-28T17:35:12Z</dcterms:created>
  <dcterms:modified xsi:type="dcterms:W3CDTF">2019-09-22T08:24:28Z</dcterms:modified>
</cp:coreProperties>
</file>