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15"/>
  </p:notesMasterIdLst>
  <p:sldIdLst>
    <p:sldId id="277" r:id="rId2"/>
    <p:sldId id="274" r:id="rId3"/>
    <p:sldId id="257" r:id="rId4"/>
    <p:sldId id="269" r:id="rId5"/>
    <p:sldId id="294" r:id="rId6"/>
    <p:sldId id="288" r:id="rId7"/>
    <p:sldId id="292" r:id="rId8"/>
    <p:sldId id="293" r:id="rId9"/>
    <p:sldId id="261" r:id="rId10"/>
    <p:sldId id="271" r:id="rId11"/>
    <p:sldId id="284" r:id="rId12"/>
    <p:sldId id="260" r:id="rId13"/>
    <p:sldId id="272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EBED"/>
    <a:srgbClr val="98F2DA"/>
    <a:srgbClr val="81D9EB"/>
    <a:srgbClr val="2D14E6"/>
    <a:srgbClr val="A6F8EE"/>
    <a:srgbClr val="9FF3DD"/>
    <a:srgbClr val="84F0DE"/>
    <a:srgbClr val="95EFE4"/>
    <a:srgbClr val="76EADC"/>
    <a:srgbClr val="8FD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79" autoAdjust="0"/>
    <p:restoredTop sz="94828" autoAdjust="0"/>
  </p:normalViewPr>
  <p:slideViewPr>
    <p:cSldViewPr>
      <p:cViewPr>
        <p:scale>
          <a:sx n="100" d="100"/>
          <a:sy n="100" d="100"/>
        </p:scale>
        <p:origin x="-1320" y="3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BBAB56-0A40-4C5B-BDBD-9A5A29153AF3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6E33F-C047-4F42-B9C1-9C38A73F71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188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6E33F-C047-4F42-B9C1-9C38A73F719D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02" y="1267730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5851" y="1411616"/>
            <a:ext cx="69723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851911" y="1267730"/>
            <a:ext cx="144018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937636" y="1267732"/>
            <a:ext cx="1268729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1" y="2091263"/>
            <a:ext cx="6801440" cy="2590800"/>
          </a:xfrm>
        </p:spPr>
        <p:txBody>
          <a:bodyPr tIns="41985" bIns="41985" anchor="ctr">
            <a:noAutofit/>
          </a:bodyPr>
          <a:lstStyle>
            <a:lvl1pPr algn="ctr">
              <a:lnSpc>
                <a:spcPct val="83000"/>
              </a:lnSpc>
              <a:defRPr lang="en-US" sz="6600" b="0" kern="1200" cap="all" spc="-92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6" y="4682064"/>
            <a:ext cx="680313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500" spc="73" baseline="0">
                <a:solidFill>
                  <a:schemeClr val="tx1"/>
                </a:solidFill>
              </a:defRPr>
            </a:lvl1pPr>
            <a:lvl2pPr marL="419847" indent="0" algn="ctr">
              <a:buNone/>
              <a:defRPr sz="1500"/>
            </a:lvl2pPr>
            <a:lvl3pPr marL="839694" indent="0" algn="ctr">
              <a:buNone/>
              <a:defRPr sz="1500"/>
            </a:lvl3pPr>
            <a:lvl4pPr marL="1259540" indent="0" algn="ctr">
              <a:buNone/>
              <a:defRPr sz="1500"/>
            </a:lvl4pPr>
            <a:lvl5pPr marL="1679387" indent="0" algn="ctr">
              <a:buNone/>
              <a:defRPr sz="1500"/>
            </a:lvl5pPr>
            <a:lvl6pPr marL="2099234" indent="0" algn="ctr">
              <a:buNone/>
              <a:defRPr sz="1500"/>
            </a:lvl6pPr>
            <a:lvl7pPr marL="2519081" indent="0" algn="ctr">
              <a:buNone/>
              <a:defRPr sz="1500"/>
            </a:lvl7pPr>
            <a:lvl8pPr marL="2938927" indent="0" algn="ctr">
              <a:buNone/>
              <a:defRPr sz="1500"/>
            </a:lvl8pPr>
            <a:lvl9pPr marL="3358774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89070" y="1341256"/>
            <a:ext cx="1165860" cy="527213"/>
          </a:xfrm>
        </p:spPr>
        <p:txBody>
          <a:bodyPr/>
          <a:lstStyle>
            <a:lvl1pPr algn="ctr">
              <a:defRPr sz="12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B8AFB47C-7CB9-45D8-B42D-E04B9B1C4573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090423" y="5211060"/>
            <a:ext cx="442912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190" y="5212080"/>
            <a:ext cx="158391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2F543DA-BF72-4909-90D0-8D0C5704A0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 advTm="2000">
        <p:fade/>
      </p:transition>
    </mc:Choice>
    <mc:Fallback xmlns="">
      <p:transition spd="slow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FB47C-7CB9-45D8-B42D-E04B9B1C4573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543DA-BF72-4909-90D0-8D0C5704A0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00">
        <p:fade/>
      </p:transition>
    </mc:Choice>
    <mc:Fallback xmlns="">
      <p:transition spd="slow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699" y="762000"/>
            <a:ext cx="177165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762000"/>
            <a:ext cx="60579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FB47C-7CB9-45D8-B42D-E04B9B1C4573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543DA-BF72-4909-90D0-8D0C5704A0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00">
        <p:fade/>
      </p:transition>
    </mc:Choice>
    <mc:Fallback xmlns="">
      <p:transition spd="slow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FB47C-7CB9-45D8-B42D-E04B9B1C4573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543DA-BF72-4909-90D0-8D0C5704A0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00">
        <p:fade/>
      </p:transition>
    </mc:Choice>
    <mc:Fallback xmlns="">
      <p:transition spd="slow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email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02" y="1267730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5851" y="1411616"/>
            <a:ext cx="69723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851911" y="1267730"/>
            <a:ext cx="144018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30"/>
          <p:cNvGrpSpPr/>
          <p:nvPr/>
        </p:nvGrpSpPr>
        <p:grpSpPr>
          <a:xfrm>
            <a:off x="3937636" y="1267732"/>
            <a:ext cx="1268729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8" y="2094309"/>
            <a:ext cx="6803136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6600" kern="1200" cap="all" spc="-92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9" y="4682062"/>
            <a:ext cx="6803136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  <a:effectLst/>
              </a:defRPr>
            </a:lvl1pPr>
            <a:lvl2pPr marL="4198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83969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5954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7938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9923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1908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3892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35877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91356" y="1344503"/>
            <a:ext cx="1165860" cy="530352"/>
          </a:xfrm>
        </p:spPr>
        <p:txBody>
          <a:bodyPr/>
          <a:lstStyle>
            <a:lvl1pPr algn="ctr">
              <a:defRPr lang="en-US" sz="1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8AFB47C-7CB9-45D8-B42D-E04B9B1C4573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0165" y="5211060"/>
            <a:ext cx="4430269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9" y="5211060"/>
            <a:ext cx="1584198" cy="228600"/>
          </a:xfrm>
        </p:spPr>
        <p:txBody>
          <a:bodyPr/>
          <a:lstStyle/>
          <a:p>
            <a:fld id="{D2F543DA-BF72-4909-90D0-8D0C5704A0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 advTm="2000">
        <p:fade/>
      </p:transition>
    </mc:Choice>
    <mc:Fallback xmlns="">
      <p:transition spd="slow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0099" y="2103120"/>
            <a:ext cx="3566160" cy="3749040"/>
          </a:xfrm>
        </p:spPr>
        <p:txBody>
          <a:bodyPr/>
          <a:lstStyle>
            <a:lvl1pPr>
              <a:defRPr sz="1700"/>
            </a:lvl1pPr>
            <a:lvl2pPr>
              <a:defRPr sz="15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7741" y="2103120"/>
            <a:ext cx="3566160" cy="3749040"/>
          </a:xfrm>
        </p:spPr>
        <p:txBody>
          <a:bodyPr/>
          <a:lstStyle>
            <a:lvl1pPr>
              <a:defRPr sz="1700"/>
            </a:lvl1pPr>
            <a:lvl2pPr>
              <a:defRPr sz="15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FB47C-7CB9-45D8-B42D-E04B9B1C4573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543DA-BF72-4909-90D0-8D0C5704A0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00">
        <p:fade/>
      </p:transition>
    </mc:Choice>
    <mc:Fallback xmlns="">
      <p:transition spd="slow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386" y="2074334"/>
            <a:ext cx="356616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700" b="0">
                <a:solidFill>
                  <a:schemeClr val="tx2"/>
                </a:solidFill>
                <a:latin typeface="+mn-lt"/>
              </a:defRPr>
            </a:lvl1pPr>
            <a:lvl2pPr marL="419847" indent="0">
              <a:buNone/>
              <a:defRPr sz="1700" b="1"/>
            </a:lvl2pPr>
            <a:lvl3pPr marL="839694" indent="0">
              <a:buNone/>
              <a:defRPr sz="1700" b="1"/>
            </a:lvl3pPr>
            <a:lvl4pPr marL="1259540" indent="0">
              <a:buNone/>
              <a:defRPr sz="1500" b="1"/>
            </a:lvl4pPr>
            <a:lvl5pPr marL="1679387" indent="0">
              <a:buNone/>
              <a:defRPr sz="1500" b="1"/>
            </a:lvl5pPr>
            <a:lvl6pPr marL="2099234" indent="0">
              <a:buNone/>
              <a:defRPr sz="1500" b="1"/>
            </a:lvl6pPr>
            <a:lvl7pPr marL="2519081" indent="0">
              <a:buNone/>
              <a:defRPr sz="1500" b="1"/>
            </a:lvl7pPr>
            <a:lvl8pPr marL="2938927" indent="0">
              <a:buNone/>
              <a:defRPr sz="1500" b="1"/>
            </a:lvl8pPr>
            <a:lvl9pPr marL="3358774" indent="0">
              <a:buNone/>
              <a:defRPr sz="15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755898"/>
            <a:ext cx="3566160" cy="3200400"/>
          </a:xfrm>
        </p:spPr>
        <p:txBody>
          <a:bodyPr/>
          <a:lstStyle>
            <a:lvl1pPr>
              <a:defRPr sz="1700"/>
            </a:lvl1pPr>
            <a:lvl2pPr>
              <a:defRPr sz="15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80026" y="2074334"/>
            <a:ext cx="356616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700" b="0">
                <a:solidFill>
                  <a:schemeClr val="tx2"/>
                </a:solidFill>
              </a:defRPr>
            </a:lvl1pPr>
            <a:lvl2pPr marL="419847" indent="0">
              <a:buNone/>
              <a:defRPr sz="1700" b="1"/>
            </a:lvl2pPr>
            <a:lvl3pPr marL="839694" indent="0">
              <a:buNone/>
              <a:defRPr sz="1700" b="1"/>
            </a:lvl3pPr>
            <a:lvl4pPr marL="1259540" indent="0">
              <a:buNone/>
              <a:defRPr sz="1500" b="1"/>
            </a:lvl4pPr>
            <a:lvl5pPr marL="1679387" indent="0">
              <a:buNone/>
              <a:defRPr sz="1500" b="1"/>
            </a:lvl5pPr>
            <a:lvl6pPr marL="2099234" indent="0">
              <a:buNone/>
              <a:defRPr sz="1500" b="1"/>
            </a:lvl6pPr>
            <a:lvl7pPr marL="2519081" indent="0">
              <a:buNone/>
              <a:defRPr sz="1500" b="1"/>
            </a:lvl7pPr>
            <a:lvl8pPr marL="2938927" indent="0">
              <a:buNone/>
              <a:defRPr sz="1500" b="1"/>
            </a:lvl8pPr>
            <a:lvl9pPr marL="3358774" indent="0">
              <a:buNone/>
              <a:defRPr sz="15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80026" y="2756582"/>
            <a:ext cx="3566160" cy="3200400"/>
          </a:xfrm>
        </p:spPr>
        <p:txBody>
          <a:bodyPr/>
          <a:lstStyle>
            <a:lvl1pPr>
              <a:defRPr sz="1700"/>
            </a:lvl1pPr>
            <a:lvl2pPr>
              <a:defRPr sz="15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FB47C-7CB9-45D8-B42D-E04B9B1C4573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543DA-BF72-4909-90D0-8D0C5704A0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00">
        <p:fade/>
      </p:transition>
    </mc:Choice>
    <mc:Fallback xmlns="">
      <p:transition spd="slow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FB47C-7CB9-45D8-B42D-E04B9B1C4573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543DA-BF72-4909-90D0-8D0C5704A0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00">
        <p:fade/>
      </p:transition>
    </mc:Choice>
    <mc:Fallback xmlns="">
      <p:transition spd="slow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FB47C-7CB9-45D8-B42D-E04B9B1C4573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543DA-BF72-4909-90D0-8D0C5704A0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00">
        <p:fade/>
      </p:transition>
    </mc:Choice>
    <mc:Fallback xmlns="">
      <p:transition spd="slow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4147" y="237744"/>
            <a:ext cx="6398513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6765289" y="237744"/>
            <a:ext cx="219456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7392"/>
            <a:ext cx="1823085" cy="1645920"/>
          </a:xfrm>
        </p:spPr>
        <p:txBody>
          <a:bodyPr anchor="b">
            <a:normAutofit/>
          </a:bodyPr>
          <a:lstStyle>
            <a:lvl1pPr algn="l" defTabSz="83969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609600"/>
            <a:ext cx="5829300" cy="5334000"/>
          </a:xfrm>
        </p:spPr>
        <p:txBody>
          <a:bodyPr/>
          <a:lstStyle>
            <a:lvl1pPr>
              <a:defRPr sz="1700"/>
            </a:lvl1pPr>
            <a:lvl2pPr>
              <a:defRPr sz="15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3085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735"/>
              </a:spcBef>
              <a:buNone/>
              <a:defRPr sz="1300">
                <a:solidFill>
                  <a:srgbClr val="FFFFFF"/>
                </a:solidFill>
              </a:defRPr>
            </a:lvl1pPr>
            <a:lvl2pPr marL="419847" indent="0">
              <a:buNone/>
              <a:defRPr sz="1100"/>
            </a:lvl2pPr>
            <a:lvl3pPr marL="839694" indent="0">
              <a:buNone/>
              <a:defRPr sz="900"/>
            </a:lvl3pPr>
            <a:lvl4pPr marL="1259540" indent="0">
              <a:buNone/>
              <a:defRPr sz="800"/>
            </a:lvl4pPr>
            <a:lvl5pPr marL="1679387" indent="0">
              <a:buNone/>
              <a:defRPr sz="800"/>
            </a:lvl5pPr>
            <a:lvl6pPr marL="2099234" indent="0">
              <a:buNone/>
              <a:defRPr sz="800"/>
            </a:lvl6pPr>
            <a:lvl7pPr marL="2519081" indent="0">
              <a:buNone/>
              <a:defRPr sz="800"/>
            </a:lvl7pPr>
            <a:lvl8pPr marL="2938927" indent="0">
              <a:buNone/>
              <a:defRPr sz="800"/>
            </a:lvl8pPr>
            <a:lvl9pPr marL="3358774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FB47C-7CB9-45D8-B42D-E04B9B1C4573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6223002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2F543DA-BF72-4909-90D0-8D0C5704A04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6868160" y="374904"/>
            <a:ext cx="1988821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00">
        <p:fade/>
      </p:transition>
    </mc:Choice>
    <mc:Fallback xmlns="">
      <p:transition spd="slow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89" y="237744"/>
            <a:ext cx="219456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1" y="603504"/>
            <a:ext cx="1824228" cy="1645920"/>
          </a:xfrm>
        </p:spPr>
        <p:txBody>
          <a:bodyPr anchor="b">
            <a:noAutofit/>
          </a:bodyPr>
          <a:lstStyle>
            <a:lvl1pPr algn="l">
              <a:defRPr sz="26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50" y="237744"/>
            <a:ext cx="6398513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2900"/>
            </a:lvl1pPr>
            <a:lvl2pPr marL="419847" indent="0">
              <a:buNone/>
              <a:defRPr sz="2600"/>
            </a:lvl2pPr>
            <a:lvl3pPr marL="839694" indent="0">
              <a:buNone/>
              <a:defRPr sz="2200"/>
            </a:lvl3pPr>
            <a:lvl4pPr marL="1259540" indent="0">
              <a:buNone/>
              <a:defRPr sz="1800"/>
            </a:lvl4pPr>
            <a:lvl5pPr marL="1679387" indent="0">
              <a:buNone/>
              <a:defRPr sz="1800"/>
            </a:lvl5pPr>
            <a:lvl6pPr marL="2099234" indent="0">
              <a:buNone/>
              <a:defRPr sz="1800"/>
            </a:lvl6pPr>
            <a:lvl7pPr marL="2519081" indent="0">
              <a:buNone/>
              <a:defRPr sz="1800"/>
            </a:lvl7pPr>
            <a:lvl8pPr marL="2938927" indent="0">
              <a:buNone/>
              <a:defRPr sz="1800"/>
            </a:lvl8pPr>
            <a:lvl9pPr marL="3358774" indent="0">
              <a:buNone/>
              <a:defRPr sz="18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1" y="2286000"/>
            <a:ext cx="1824228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735"/>
              </a:spcBef>
              <a:buNone/>
              <a:defRPr sz="1300">
                <a:solidFill>
                  <a:srgbClr val="FFFFFF"/>
                </a:solidFill>
              </a:defRPr>
            </a:lvl1pPr>
            <a:lvl2pPr marL="419847" indent="0">
              <a:buNone/>
              <a:defRPr sz="1100"/>
            </a:lvl2pPr>
            <a:lvl3pPr marL="839694" indent="0">
              <a:buNone/>
              <a:defRPr sz="900"/>
            </a:lvl3pPr>
            <a:lvl4pPr marL="1259540" indent="0">
              <a:buNone/>
              <a:defRPr sz="800"/>
            </a:lvl4pPr>
            <a:lvl5pPr marL="1679387" indent="0">
              <a:buNone/>
              <a:defRPr sz="800"/>
            </a:lvl5pPr>
            <a:lvl6pPr marL="2099234" indent="0">
              <a:buNone/>
              <a:defRPr sz="800"/>
            </a:lvl6pPr>
            <a:lvl7pPr marL="2519081" indent="0">
              <a:buNone/>
              <a:defRPr sz="800"/>
            </a:lvl7pPr>
            <a:lvl8pPr marL="2938927" indent="0">
              <a:buNone/>
              <a:defRPr sz="800"/>
            </a:lvl8pPr>
            <a:lvl9pPr marL="3358774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B8AFB47C-7CB9-45D8-B42D-E04B9B1C4573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839694" rtl="0" eaLnBrk="1" latinLnBrk="0" hangingPunct="1">
              <a:defRPr lang="en-US" sz="9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6227064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2F543DA-BF72-4909-90D0-8D0C5704A04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68160" y="374904"/>
            <a:ext cx="1988821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00">
        <p:fade/>
      </p:transition>
    </mc:Choice>
    <mc:Fallback xmlns="">
      <p:transition spd="slow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3" y="237744"/>
            <a:ext cx="8791956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0101" y="642594"/>
            <a:ext cx="7543800" cy="1371600"/>
          </a:xfrm>
          <a:prstGeom prst="rect">
            <a:avLst/>
          </a:prstGeom>
        </p:spPr>
        <p:txBody>
          <a:bodyPr vert="horz" lIns="83969" tIns="41985" rIns="83969" bIns="4198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1" y="2103121"/>
            <a:ext cx="7543800" cy="3931920"/>
          </a:xfrm>
          <a:prstGeom prst="rect">
            <a:avLst/>
          </a:prstGeom>
        </p:spPr>
        <p:txBody>
          <a:bodyPr vert="horz" lIns="83969" tIns="41985" rIns="83969" bIns="4198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5740" y="6307672"/>
            <a:ext cx="2057400" cy="274320"/>
          </a:xfrm>
          <a:prstGeom prst="rect">
            <a:avLst/>
          </a:prstGeom>
        </p:spPr>
        <p:txBody>
          <a:bodyPr vert="horz" lIns="83969" tIns="41985" rIns="83969" bIns="41985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8AFB47C-7CB9-45D8-B42D-E04B9B1C4573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17471" y="6307672"/>
            <a:ext cx="3909059" cy="274320"/>
          </a:xfrm>
          <a:prstGeom prst="rect">
            <a:avLst/>
          </a:prstGeom>
        </p:spPr>
        <p:txBody>
          <a:bodyPr vert="horz" lIns="83969" tIns="41985" rIns="83969" bIns="41985" rtlCol="0" anchor="b"/>
          <a:lstStyle>
            <a:lvl1pPr algn="ct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52411" y="6307672"/>
            <a:ext cx="1097280" cy="274320"/>
          </a:xfrm>
          <a:prstGeom prst="rect">
            <a:avLst/>
          </a:prstGeom>
        </p:spPr>
        <p:txBody>
          <a:bodyPr vert="horz" lIns="83969" tIns="41985" rIns="83969" bIns="41985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2F543DA-BF72-4909-90D0-8D0C5704A04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Tm="2000">
        <p:fade/>
      </p:transition>
    </mc:Choice>
    <mc:Fallback xmlns="">
      <p:transition spd="slow" advTm="2000">
        <p:fade/>
      </p:transition>
    </mc:Fallback>
  </mc:AlternateContent>
  <p:txStyles>
    <p:titleStyle>
      <a:lvl1pPr algn="l" defTabSz="839694" rtl="0" eaLnBrk="1" latinLnBrk="0" hangingPunct="1">
        <a:lnSpc>
          <a:spcPct val="90000"/>
        </a:lnSpc>
        <a:spcBef>
          <a:spcPct val="0"/>
        </a:spcBef>
        <a:buNone/>
        <a:defRPr lang="en-US" sz="44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67939" indent="-167939" algn="l" defTabSz="839694" rtl="0" eaLnBrk="1" latinLnBrk="0" hangingPunct="1">
        <a:lnSpc>
          <a:spcPct val="100000"/>
        </a:lnSpc>
        <a:spcBef>
          <a:spcPts val="826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19847" indent="-167939" algn="l" defTabSz="839694" rtl="0" eaLnBrk="1" latinLnBrk="0" hangingPunct="1">
        <a:lnSpc>
          <a:spcPct val="100000"/>
        </a:lnSpc>
        <a:spcBef>
          <a:spcPts val="459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71755" indent="-167939" algn="l" defTabSz="839694" rtl="0" eaLnBrk="1" latinLnBrk="0" hangingPunct="1">
        <a:lnSpc>
          <a:spcPct val="100000"/>
        </a:lnSpc>
        <a:spcBef>
          <a:spcPts val="459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23663" indent="-167939" algn="l" defTabSz="839694" rtl="0" eaLnBrk="1" latinLnBrk="0" hangingPunct="1">
        <a:lnSpc>
          <a:spcPct val="100000"/>
        </a:lnSpc>
        <a:spcBef>
          <a:spcPts val="459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175571" indent="-167939" algn="l" defTabSz="839694" rtl="0" eaLnBrk="1" latinLnBrk="0" hangingPunct="1">
        <a:lnSpc>
          <a:spcPct val="100000"/>
        </a:lnSpc>
        <a:spcBef>
          <a:spcPts val="459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469280" indent="-209923" algn="l" defTabSz="839694" rtl="0" eaLnBrk="1" latinLnBrk="0" hangingPunct="1">
        <a:lnSpc>
          <a:spcPct val="100000"/>
        </a:lnSpc>
        <a:spcBef>
          <a:spcPts val="459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744770" indent="-209923" algn="l" defTabSz="839694" rtl="0" eaLnBrk="1" latinLnBrk="0" hangingPunct="1">
        <a:lnSpc>
          <a:spcPct val="100000"/>
        </a:lnSpc>
        <a:spcBef>
          <a:spcPts val="459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020260" indent="-209923" algn="l" defTabSz="839694" rtl="0" eaLnBrk="1" latinLnBrk="0" hangingPunct="1">
        <a:lnSpc>
          <a:spcPct val="100000"/>
        </a:lnSpc>
        <a:spcBef>
          <a:spcPts val="459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295750" indent="-209923" algn="l" defTabSz="839694" rtl="0" eaLnBrk="1" latinLnBrk="0" hangingPunct="1">
        <a:lnSpc>
          <a:spcPct val="100000"/>
        </a:lnSpc>
        <a:spcBef>
          <a:spcPts val="459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396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19847" algn="l" defTabSz="8396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39694" algn="l" defTabSz="8396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59540" algn="l" defTabSz="8396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679387" algn="l" defTabSz="8396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099234" algn="l" defTabSz="8396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19081" algn="l" defTabSz="8396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38927" algn="l" defTabSz="8396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58774" algn="l" defTabSz="8396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D:\&#1082;&#1086;&#1085;&#1082;&#1091;&#1088;&#1089;&#1099;\&#1082;&#1086;&#1085;&#1082;&#1091;&#1088;&#1089;&#1099;%2022\19-20\&#1088;&#1072;&#1081;&#1086;&#1085;&#1085;&#1099;&#1077;\&#1074;&#1086;&#1089;&#1087;&#1080;&#1090;&#1072;&#1090;&#1077;&#1083;&#1100;%20&#1075;&#1086;&#1076;&#1072;\&#1089;&#1078;&#1072;&#1090;&#1080;&#1077;%203%20&#1074;&#1080;&#1079;&#1080;&#1090;&#1085;&#1072;&#1103;%20&#1082;&#1072;&#1088;&#1090;&#1086;&#1095;&#1082;&#1072;\&#1050;&#1088;&#1072;&#1089;&#1080;&#1074;&#1072;&#1103;,%20&#1089;&#1087;&#1086;&#1082;&#1086;&#1081;&#1085;&#1072;&#1103;%20&#1084;&#1091;&#1079;&#1099;&#1082;&#1072;%20&#8212;%20&#1076;&#1083;&#1103;%20&#1088;&#1077;&#1083;&#1072;&#1082;&#1089;&#1072;&#1094;&#1080;&#1080;.mp3" TargetMode="External"/><Relationship Id="rId1" Type="http://schemas.microsoft.com/office/2007/relationships/media" Target="file:///D:\&#1082;&#1086;&#1085;&#1082;&#1091;&#1088;&#1089;&#1099;\&#1082;&#1086;&#1085;&#1082;&#1091;&#1088;&#1089;&#1099;%2022\19-20\&#1088;&#1072;&#1081;&#1086;&#1085;&#1085;&#1099;&#1077;\&#1074;&#1086;&#1089;&#1087;&#1080;&#1090;&#1072;&#1090;&#1077;&#1083;&#1100;%20&#1075;&#1086;&#1076;&#1072;\&#1089;&#1078;&#1072;&#1090;&#1080;&#1077;%203%20&#1074;&#1080;&#1079;&#1080;&#1090;&#1085;&#1072;&#1103;%20&#1082;&#1072;&#1088;&#1090;&#1086;&#1095;&#1082;&#1072;\&#1050;&#1088;&#1072;&#1089;&#1080;&#1074;&#1072;&#1103;,%20&#1089;&#1087;&#1086;&#1082;&#1086;&#1081;&#1085;&#1072;&#1103;%20&#1084;&#1091;&#1079;&#1099;&#1082;&#1072;%20&#8212;%20&#1076;&#1083;&#1103;%20&#1088;&#1077;&#1083;&#1072;&#1082;&#1089;&#1072;&#1094;&#1080;&#1080;.mp3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3072" y="7944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77643" y="620688"/>
            <a:ext cx="8790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2D14E6"/>
                </a:solidFill>
              </a:rPr>
              <a:t>Муниципальное бюджетное дошкольное образовательное учреждение «Детский сад №12 «Юлдуз»</a:t>
            </a:r>
            <a:endParaRPr lang="ru-RU" b="1" dirty="0">
              <a:solidFill>
                <a:srgbClr val="2D14E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14111" y="605777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2D14E6"/>
                </a:solidFill>
              </a:rPr>
              <a:t>г. Каспийск</a:t>
            </a:r>
            <a:endParaRPr lang="ru-RU" b="1" dirty="0">
              <a:solidFill>
                <a:srgbClr val="2D14E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76989" y="4212311"/>
            <a:ext cx="432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2D14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Аммаева</a:t>
            </a:r>
            <a:r>
              <a:rPr lang="ru-RU" sz="2800" b="1" dirty="0" smtClean="0">
                <a:solidFill>
                  <a:srgbClr val="2D14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rgbClr val="2D14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Гульсеят</a:t>
            </a:r>
            <a:r>
              <a:rPr lang="ru-RU" sz="2800" b="1" dirty="0" smtClean="0">
                <a:solidFill>
                  <a:srgbClr val="2D14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rgbClr val="2D14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Абдулмажидовна</a:t>
            </a:r>
            <a:endParaRPr lang="ru-RU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3995936" y="1862502"/>
            <a:ext cx="38164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ВИЗИТНАЯ КАРТОЧКА 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педагога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Красивая, спокойная музыка — для релаксаци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662" y="5786454"/>
            <a:ext cx="304800" cy="3048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628800"/>
            <a:ext cx="3303617" cy="4462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29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00">
        <p:fade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642918"/>
            <a:ext cx="6972296" cy="6978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2D14E6"/>
                </a:solidFill>
              </a:rPr>
              <a:t>Наши поделки 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H="1">
            <a:off x="10836696" y="1916832"/>
            <a:ext cx="45719" cy="3931920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1088"/>
            <a:ext cx="2736304" cy="2343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913" y="4224114"/>
            <a:ext cx="2814320" cy="2343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221088"/>
            <a:ext cx="2771139" cy="2346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01" y="1124745"/>
            <a:ext cx="7687439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00">
        <p:fade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428604"/>
            <a:ext cx="7400924" cy="71438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2D14E6"/>
                </a:solidFill>
              </a:rPr>
              <a:t>Мероприятие  на 23 февраля.</a:t>
            </a:r>
            <a:endParaRPr lang="ru-RU" sz="3200" b="1" dirty="0">
              <a:solidFill>
                <a:srgbClr val="2D14E6"/>
              </a:solidFill>
            </a:endParaRPr>
          </a:p>
        </p:txBody>
      </p:sp>
      <p:sp>
        <p:nvSpPr>
          <p:cNvPr id="4" name="AutoShape 4" descr="IMG_704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2304256" cy="4244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0116616" y="2589932"/>
            <a:ext cx="45719" cy="1037847"/>
          </a:xfrm>
        </p:spPr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556792"/>
            <a:ext cx="2536936" cy="4244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8" descr="IMG_703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977" y="1548844"/>
            <a:ext cx="2600159" cy="432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13" descr="PHOTO-2022-10-18-22-21-1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00">
        <p:fade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561" y="-9019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560509"/>
            <a:ext cx="6009595" cy="72352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2D14E6"/>
                </a:solidFill>
              </a:rPr>
              <a:t>Мои грамоты и достижения</a:t>
            </a:r>
            <a:endParaRPr lang="ru-RU" sz="3200" b="1" dirty="0">
              <a:solidFill>
                <a:srgbClr val="2D14E6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8"/>
            <a:ext cx="7488832" cy="5078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00">
        <p:fade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692696"/>
            <a:ext cx="4286280" cy="518457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dirty="0" smtClean="0"/>
              <a:t>   </a:t>
            </a:r>
            <a:r>
              <a:rPr lang="ru-RU" sz="1800" b="1" dirty="0" smtClean="0">
                <a:solidFill>
                  <a:srgbClr val="2D14E6"/>
                </a:solidFill>
              </a:rPr>
              <a:t>Воспитатель это такая сложная, но интересная работа. Нет даже не работа, а призвание. Ведь когда речь идёт о детях надо добросовестно относиться к делу. Приходя в детский сад, я вижу яркие, блестящие искренностью глаза и добрые улыбки своих малышей. Я чувствую, что я нужна им не меньше чем они мне. Ведь вместе с ними расту и я.  Проводя с детьми каждый день, радуясь вместе с ними их победам, помогая преодолевать трудности я вкладываю в детей часть себя.</a:t>
            </a:r>
          </a:p>
          <a:p>
            <a:pPr algn="ctr">
              <a:buNone/>
            </a:pPr>
            <a:r>
              <a:rPr lang="ru-RU" sz="1800" b="1" dirty="0" smtClean="0">
                <a:solidFill>
                  <a:srgbClr val="2D14E6"/>
                </a:solidFill>
              </a:rPr>
              <a:t>   </a:t>
            </a:r>
          </a:p>
          <a:p>
            <a:endParaRPr lang="ru-RU" sz="1800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1124744"/>
            <a:ext cx="3922629" cy="409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00">
        <p:fade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523075"/>
            <a:ext cx="7458622" cy="1440730"/>
          </a:xfrm>
        </p:spPr>
        <p:txBody>
          <a:bodyPr>
            <a:normAutofit/>
          </a:bodyPr>
          <a:lstStyle/>
          <a:p>
            <a:pPr marL="167939" indent="-167939" algn="ctr">
              <a:lnSpc>
                <a:spcPct val="100000"/>
              </a:lnSpc>
              <a:spcBef>
                <a:spcPts val="826"/>
              </a:spcBef>
              <a:buClr>
                <a:schemeClr val="tx1">
                  <a:lumMod val="85000"/>
                  <a:lumOff val="15000"/>
                </a:schemeClr>
              </a:buClr>
            </a:pPr>
            <a:r>
              <a:rPr lang="ru-RU" sz="2000" dirty="0" smtClean="0">
                <a:solidFill>
                  <a:schemeClr val="tx1"/>
                </a:solidFill>
                <a:latin typeface="+mn-lt"/>
              </a:rPr>
              <a:t>Ленинградский государственный университет  </a:t>
            </a:r>
            <a:br>
              <a:rPr lang="ru-RU" sz="2000" dirty="0" smtClean="0">
                <a:solidFill>
                  <a:schemeClr val="tx1"/>
                </a:solidFill>
                <a:latin typeface="+mn-lt"/>
              </a:rPr>
            </a:br>
            <a:r>
              <a:rPr lang="ru-RU" sz="2000" dirty="0" smtClean="0">
                <a:solidFill>
                  <a:schemeClr val="tx1"/>
                </a:solidFill>
                <a:latin typeface="+mn-lt"/>
              </a:rPr>
              <a:t>им. А.С. Пушкина 15.06.2017 год. Квалификация: бакалавр. Направление: дошкольное образование.</a:t>
            </a:r>
            <a:br>
              <a:rPr lang="ru-RU" sz="2000" dirty="0" smtClean="0">
                <a:solidFill>
                  <a:schemeClr val="tx1"/>
                </a:solidFill>
                <a:latin typeface="+mn-lt"/>
              </a:rPr>
            </a:br>
            <a:endParaRPr lang="ru-RU" sz="200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571480"/>
            <a:ext cx="8429684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39694">
              <a:lnSpc>
                <a:spcPct val="90000"/>
              </a:lnSpc>
              <a:spcBef>
                <a:spcPct val="0"/>
              </a:spcBef>
            </a:pPr>
            <a:r>
              <a:rPr lang="ru-RU" sz="3200" b="1" dirty="0" smtClean="0">
                <a:solidFill>
                  <a:srgbClr val="2D14E6"/>
                </a:solidFill>
                <a:latin typeface="+mj-lt"/>
              </a:rPr>
              <a:t>Так приобреталась профессия педагога…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852936"/>
            <a:ext cx="4176464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74" y="2852936"/>
            <a:ext cx="2727350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00">
        <p:fade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571480"/>
            <a:ext cx="7843867" cy="4034801"/>
          </a:xfrm>
        </p:spPr>
        <p:txBody>
          <a:bodyPr/>
          <a:lstStyle/>
          <a:p>
            <a:pPr>
              <a:buNone/>
            </a:pPr>
            <a:endParaRPr lang="ru-RU" sz="1800" dirty="0" smtClean="0"/>
          </a:p>
          <a:p>
            <a:pPr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ru-RU" sz="2000" b="1" dirty="0" smtClean="0">
                <a:solidFill>
                  <a:srgbClr val="2D14E6"/>
                </a:solidFill>
              </a:rPr>
              <a:t>2016 г. – начало работы. Педагогический стаж -6 лет.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ru-RU" sz="2000" b="1" dirty="0" smtClean="0">
                <a:solidFill>
                  <a:srgbClr val="2D14E6"/>
                </a:solidFill>
              </a:rPr>
              <a:t>Общий стаж работы – 6 лет.</a:t>
            </a:r>
            <a:endParaRPr lang="ru-RU" sz="2000" b="1" dirty="0">
              <a:solidFill>
                <a:srgbClr val="2D14E6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44" y="1772817"/>
            <a:ext cx="7400879" cy="429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00">
        <p:fade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990" y="23787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501122" cy="107157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2D14E6"/>
                </a:solidFill>
              </a:rPr>
              <a:t>«Мои воспитанники – моя гордость»</a:t>
            </a:r>
            <a:endParaRPr lang="ru-RU" sz="3200" b="1" dirty="0">
              <a:solidFill>
                <a:srgbClr val="2D14E6"/>
              </a:solidFill>
            </a:endParaRPr>
          </a:p>
        </p:txBody>
      </p:sp>
      <p:pic>
        <p:nvPicPr>
          <p:cNvPr id="13" name="Picture 4" descr="C:\Users\Пользователь\Desktop\Бабочка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224337">
            <a:off x="869668" y="5025172"/>
            <a:ext cx="1083239" cy="976705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20858"/>
            <a:ext cx="2088232" cy="3267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28383" y="2103121"/>
            <a:ext cx="144017" cy="31776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005064"/>
            <a:ext cx="3116782" cy="2087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089" y="1183342"/>
            <a:ext cx="311678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520858"/>
            <a:ext cx="2691103" cy="3366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00">
        <p:fade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8FEBED">
            <a:alpha val="7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6" y="188640"/>
            <a:ext cx="4248472" cy="230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8640"/>
            <a:ext cx="4150768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3" y="3248980"/>
            <a:ext cx="4222815" cy="3079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9532" y="2203361"/>
            <a:ext cx="39964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b="1" dirty="0" smtClean="0">
              <a:solidFill>
                <a:srgbClr val="2D14E6"/>
              </a:solidFill>
            </a:endParaRPr>
          </a:p>
          <a:p>
            <a:pPr lvl="0"/>
            <a:r>
              <a:rPr lang="ru-RU" b="1" dirty="0" smtClean="0">
                <a:solidFill>
                  <a:srgbClr val="2D14E6"/>
                </a:solidFill>
              </a:rPr>
              <a:t>Самостоятельная </a:t>
            </a:r>
            <a:r>
              <a:rPr lang="ru-RU" b="1" dirty="0">
                <a:solidFill>
                  <a:srgbClr val="2D14E6"/>
                </a:solidFill>
              </a:rPr>
              <a:t>деятельность </a:t>
            </a:r>
          </a:p>
          <a:p>
            <a:pPr lvl="0"/>
            <a:r>
              <a:rPr lang="ru-RU" b="1" dirty="0">
                <a:solidFill>
                  <a:srgbClr val="2D14E6"/>
                </a:solidFill>
              </a:rPr>
              <a:t>                      с детьми </a:t>
            </a:r>
            <a:endParaRPr lang="ru-RU" b="1" dirty="0" smtClean="0">
              <a:solidFill>
                <a:srgbClr val="2D14E6"/>
              </a:solidFill>
            </a:endParaRPr>
          </a:p>
          <a:p>
            <a:pPr lvl="0"/>
            <a:endParaRPr lang="ru-RU" b="1" dirty="0">
              <a:solidFill>
                <a:srgbClr val="2D14E6"/>
              </a:solidFill>
            </a:endParaRPr>
          </a:p>
          <a:p>
            <a:pPr lvl="0"/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08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00">
        <p:fade/>
      </p:transition>
    </mc:Choice>
    <mc:Fallback xmlns="">
      <p:transition spd="slow" advTm="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252536" y="0"/>
            <a:ext cx="9576048" cy="6957392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4870" y="548680"/>
            <a:ext cx="4143405" cy="68843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2D14E6"/>
                </a:solidFill>
              </a:rPr>
              <a:t>Достижения детей</a:t>
            </a:r>
            <a:endParaRPr lang="ru-RU" sz="3200" b="1" dirty="0">
              <a:solidFill>
                <a:srgbClr val="2D14E6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7537" y="4869160"/>
            <a:ext cx="1698394" cy="13672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4700" y="1237112"/>
            <a:ext cx="1808006" cy="1580871"/>
          </a:xfrm>
          <a:prstGeom prst="rect">
            <a:avLst/>
          </a:prstGeom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2817983"/>
            <a:ext cx="2314636" cy="3106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5004048" y="3434052"/>
            <a:ext cx="1152128" cy="117889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916832"/>
            <a:ext cx="2304256" cy="3263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043" y="1581762"/>
            <a:ext cx="2135656" cy="3200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00">
        <p:fade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142852"/>
            <a:ext cx="4896544" cy="142876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2D14E6"/>
                </a:solidFill>
              </a:rPr>
              <a:t>Акция </a:t>
            </a:r>
            <a:r>
              <a:rPr lang="ru-RU" sz="3200" b="1" dirty="0" smtClean="0">
                <a:solidFill>
                  <a:srgbClr val="2D14E6"/>
                </a:solidFill>
              </a:rPr>
              <a:t/>
            </a:r>
            <a:br>
              <a:rPr lang="ru-RU" sz="3200" b="1" dirty="0" smtClean="0">
                <a:solidFill>
                  <a:srgbClr val="2D14E6"/>
                </a:solidFill>
              </a:rPr>
            </a:br>
            <a:r>
              <a:rPr lang="ru-RU" sz="3200" b="1" dirty="0" smtClean="0">
                <a:solidFill>
                  <a:srgbClr val="2D14E6"/>
                </a:solidFill>
              </a:rPr>
              <a:t>«Мы помним</a:t>
            </a:r>
            <a:r>
              <a:rPr lang="ru-RU" sz="3200" b="1" dirty="0" smtClean="0">
                <a:solidFill>
                  <a:srgbClr val="2D14E6"/>
                </a:solidFill>
              </a:rPr>
              <a:t>»</a:t>
            </a:r>
            <a:endParaRPr lang="ru-RU" sz="3200" b="1" dirty="0">
              <a:solidFill>
                <a:srgbClr val="2D14E6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08704" y="4604295"/>
            <a:ext cx="1656184" cy="1430745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8280920" cy="490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00">
        <p:fade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9559407" cy="7190656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2" name="Picture 2" descr="C:\Users\Пользователь\Desktop\Фото\IMG_04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787771"/>
            <a:ext cx="1607337" cy="2143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048400" y="787771"/>
            <a:ext cx="29523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2D14E6"/>
                </a:solidFill>
              </a:rPr>
              <a:t>Конкурс укрась окно Победы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342139"/>
            <a:ext cx="4464496" cy="325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28" y="777426"/>
            <a:ext cx="2891752" cy="2054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02" y="3342139"/>
            <a:ext cx="3336152" cy="325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00">
        <p:fade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1776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285728"/>
            <a:ext cx="7543800" cy="13716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2D14E6"/>
                </a:solidFill>
              </a:rPr>
              <a:t>Наши праздники</a:t>
            </a:r>
            <a:endParaRPr lang="ru-RU" sz="3600" b="1" dirty="0">
              <a:solidFill>
                <a:srgbClr val="2D14E6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58" y="1484784"/>
            <a:ext cx="2425090" cy="219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417" y="1196752"/>
            <a:ext cx="2652545" cy="205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417" y="3672541"/>
            <a:ext cx="2164130" cy="2885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7" y="1756772"/>
            <a:ext cx="2778663" cy="3760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20" y="4031163"/>
            <a:ext cx="2736305" cy="216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00">
        <p:fade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1">
  <a:themeElements>
    <a:clrScheme name="Другая 1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8BEDD6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890</TotalTime>
  <Words>177</Words>
  <Application>Microsoft Office PowerPoint</Application>
  <PresentationFormat>Экран (4:3)</PresentationFormat>
  <Paragraphs>25</Paragraphs>
  <Slides>13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Тема1</vt:lpstr>
      <vt:lpstr>Презентация PowerPoint</vt:lpstr>
      <vt:lpstr>Ленинградский государственный университет   им. А.С. Пушкина 15.06.2017 год. Квалификация: бакалавр. Направление: дошкольное образование. </vt:lpstr>
      <vt:lpstr>Презентация PowerPoint</vt:lpstr>
      <vt:lpstr>«Мои воспитанники – моя гордость»</vt:lpstr>
      <vt:lpstr>Презентация PowerPoint</vt:lpstr>
      <vt:lpstr>Достижения детей</vt:lpstr>
      <vt:lpstr>Акция  «Мы помним»</vt:lpstr>
      <vt:lpstr>Презентация PowerPoint</vt:lpstr>
      <vt:lpstr>Наши праздники</vt:lpstr>
      <vt:lpstr>Наши поделки  </vt:lpstr>
      <vt:lpstr>Мероприятие  на 23 февраля.</vt:lpstr>
      <vt:lpstr>Мои грамоты и достижения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Меня зовут Спиркина Светлана Александровна. Я – воспитатель высшей категории.</dc:title>
  <dc:creator>Пользователь</dc:creator>
  <cp:lastModifiedBy>Admin</cp:lastModifiedBy>
  <cp:revision>122</cp:revision>
  <dcterms:created xsi:type="dcterms:W3CDTF">2020-05-04T05:57:33Z</dcterms:created>
  <dcterms:modified xsi:type="dcterms:W3CDTF">2023-03-09T12:57:35Z</dcterms:modified>
</cp:coreProperties>
</file>