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6" r:id="rId5"/>
    <p:sldId id="262" r:id="rId6"/>
    <p:sldId id="264" r:id="rId7"/>
    <p:sldId id="265" r:id="rId8"/>
    <p:sldId id="263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CEBD52-F437-4DEF-A77A-A8363D35998A}" v="665" dt="2023-03-06T12:19:19.379"/>
    <p1510:client id="{5559DCE2-A444-49C2-9EEF-2CBCACE81DF5}" v="20" dt="2023-03-13T14:27:09.111"/>
    <p1510:client id="{68C16220-2811-4095-B122-599F030C6763}" v="111" dt="2023-03-06T14:50:34.124"/>
    <p1510:client id="{6AEB0452-73F6-4F3A-BB0D-E46293128301}" v="1" dt="2023-03-11T18:14:09.219"/>
    <p1510:client id="{8BDE5B0C-B734-4067-9799-D4EE97B92B76}" v="161" dt="2023-03-06T19:08:50.649"/>
    <p1510:client id="{D4C113AE-8D74-4C52-BB6F-6049A3BAD84F}" v="45" dt="2023-03-06T14:13:54.211"/>
    <p1510:client id="{FF74545D-45D9-4727-9B35-E01803930980}" v="87" dt="2023-03-05T16:11:23.4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Гость" userId="ed0f585e803eb6a6" providerId="Windows Live" clId="Web-{68C16220-2811-4095-B122-599F030C6763}"/>
    <pc:docChg chg="addSld delSld modSld">
      <pc:chgData name="Гость" userId="ed0f585e803eb6a6" providerId="Windows Live" clId="Web-{68C16220-2811-4095-B122-599F030C6763}" dt="2023-03-06T14:50:34.124" v="106"/>
      <pc:docMkLst>
        <pc:docMk/>
      </pc:docMkLst>
      <pc:sldChg chg="modTransition">
        <pc:chgData name="Гость" userId="ed0f585e803eb6a6" providerId="Windows Live" clId="Web-{68C16220-2811-4095-B122-599F030C6763}" dt="2023-03-06T14:18:18.198" v="0"/>
        <pc:sldMkLst>
          <pc:docMk/>
          <pc:sldMk cId="2787296741" sldId="284"/>
        </pc:sldMkLst>
      </pc:sldChg>
      <pc:sldChg chg="addSp modSp new mod modTransition setBg addAnim modAnim">
        <pc:chgData name="Гость" userId="ed0f585e803eb6a6" providerId="Windows Live" clId="Web-{68C16220-2811-4095-B122-599F030C6763}" dt="2023-03-06T14:19:57.326" v="17"/>
        <pc:sldMkLst>
          <pc:docMk/>
          <pc:sldMk cId="3811183859" sldId="285"/>
        </pc:sldMkLst>
        <pc:spChg chg="add">
          <ac:chgData name="Гость" userId="ed0f585e803eb6a6" providerId="Windows Live" clId="Web-{68C16220-2811-4095-B122-599F030C6763}" dt="2023-03-06T14:19:37.216" v="10"/>
          <ac:spMkLst>
            <pc:docMk/>
            <pc:sldMk cId="3811183859" sldId="285"/>
            <ac:spMk id="10" creationId="{6C2997EE-0889-44C3-AC0D-18F26AC9AAAB}"/>
          </ac:spMkLst>
        </pc:spChg>
        <pc:picChg chg="add mod">
          <ac:chgData name="Гость" userId="ed0f585e803eb6a6" providerId="Windows Live" clId="Web-{68C16220-2811-4095-B122-599F030C6763}" dt="2023-03-06T14:19:37.216" v="10"/>
          <ac:picMkLst>
            <pc:docMk/>
            <pc:sldMk cId="3811183859" sldId="285"/>
            <ac:picMk id="2" creationId="{9DFBAF4A-F314-411A-7597-A1CB1759B768}"/>
          </ac:picMkLst>
        </pc:picChg>
        <pc:picChg chg="add mod">
          <ac:chgData name="Гость" userId="ed0f585e803eb6a6" providerId="Windows Live" clId="Web-{68C16220-2811-4095-B122-599F030C6763}" dt="2023-03-06T14:19:37.216" v="10"/>
          <ac:picMkLst>
            <pc:docMk/>
            <pc:sldMk cId="3811183859" sldId="285"/>
            <ac:picMk id="3" creationId="{8C0F1E8A-6D90-655D-7D00-A5A9E46E9B92}"/>
          </ac:picMkLst>
        </pc:picChg>
        <pc:picChg chg="add mod">
          <ac:chgData name="Гость" userId="ed0f585e803eb6a6" providerId="Windows Live" clId="Web-{68C16220-2811-4095-B122-599F030C6763}" dt="2023-03-06T14:19:37.216" v="10"/>
          <ac:picMkLst>
            <pc:docMk/>
            <pc:sldMk cId="3811183859" sldId="285"/>
            <ac:picMk id="4" creationId="{3AFDB9B9-F3FB-C01D-DBE5-6011076058D6}"/>
          </ac:picMkLst>
        </pc:picChg>
        <pc:picChg chg="add mod ord">
          <ac:chgData name="Гость" userId="ed0f585e803eb6a6" providerId="Windows Live" clId="Web-{68C16220-2811-4095-B122-599F030C6763}" dt="2023-03-06T14:19:37.216" v="10"/>
          <ac:picMkLst>
            <pc:docMk/>
            <pc:sldMk cId="3811183859" sldId="285"/>
            <ac:picMk id="5" creationId="{938AE5D4-10D4-B8EF-505B-08C3AF2190C0}"/>
          </ac:picMkLst>
        </pc:picChg>
      </pc:sldChg>
      <pc:sldChg chg="addSp delSp modSp new mod modTransition setBg">
        <pc:chgData name="Гость" userId="ed0f585e803eb6a6" providerId="Windows Live" clId="Web-{68C16220-2811-4095-B122-599F030C6763}" dt="2023-03-06T14:26:15.195" v="23"/>
        <pc:sldMkLst>
          <pc:docMk/>
          <pc:sldMk cId="157873294" sldId="286"/>
        </pc:sldMkLst>
        <pc:spChg chg="add del">
          <ac:chgData name="Гость" userId="ed0f585e803eb6a6" providerId="Windows Live" clId="Web-{68C16220-2811-4095-B122-599F030C6763}" dt="2023-03-06T14:26:02.148" v="21"/>
          <ac:spMkLst>
            <pc:docMk/>
            <pc:sldMk cId="157873294" sldId="286"/>
            <ac:spMk id="7" creationId="{63644BFD-D22E-4019-B666-387DA51AEAFD}"/>
          </ac:spMkLst>
        </pc:spChg>
        <pc:spChg chg="add del">
          <ac:chgData name="Гость" userId="ed0f585e803eb6a6" providerId="Windows Live" clId="Web-{68C16220-2811-4095-B122-599F030C6763}" dt="2023-03-06T14:26:02.148" v="21"/>
          <ac:spMkLst>
            <pc:docMk/>
            <pc:sldMk cId="157873294" sldId="286"/>
            <ac:spMk id="13" creationId="{3776B14B-F2F4-4825-8DA8-8C7A0F2B3960}"/>
          </ac:spMkLst>
        </pc:spChg>
        <pc:spChg chg="add">
          <ac:chgData name="Гость" userId="ed0f585e803eb6a6" providerId="Windows Live" clId="Web-{68C16220-2811-4095-B122-599F030C6763}" dt="2023-03-06T14:26:02.148" v="22"/>
          <ac:spMkLst>
            <pc:docMk/>
            <pc:sldMk cId="157873294" sldId="286"/>
            <ac:spMk id="15" creationId="{0D1D8088-559A-46A5-A801-CDF0B9476BED}"/>
          </ac:spMkLst>
        </pc:spChg>
        <pc:spChg chg="add">
          <ac:chgData name="Гость" userId="ed0f585e803eb6a6" providerId="Windows Live" clId="Web-{68C16220-2811-4095-B122-599F030C6763}" dt="2023-03-06T14:26:02.148" v="22"/>
          <ac:spMkLst>
            <pc:docMk/>
            <pc:sldMk cId="157873294" sldId="286"/>
            <ac:spMk id="17" creationId="{3776B14B-F2F4-4825-8DA8-8C7A0F2B3960}"/>
          </ac:spMkLst>
        </pc:spChg>
        <pc:grpChg chg="add del">
          <ac:chgData name="Гость" userId="ed0f585e803eb6a6" providerId="Windows Live" clId="Web-{68C16220-2811-4095-B122-599F030C6763}" dt="2023-03-06T14:26:02.148" v="21"/>
          <ac:grpSpMkLst>
            <pc:docMk/>
            <pc:sldMk cId="157873294" sldId="286"/>
            <ac:grpSpMk id="9" creationId="{5FE9FE4C-C9E0-4C54-8010-EA9D29CD4D59}"/>
          </ac:grpSpMkLst>
        </pc:grpChg>
        <pc:grpChg chg="add">
          <ac:chgData name="Гость" userId="ed0f585e803eb6a6" providerId="Windows Live" clId="Web-{68C16220-2811-4095-B122-599F030C6763}" dt="2023-03-06T14:26:02.148" v="22"/>
          <ac:grpSpMkLst>
            <pc:docMk/>
            <pc:sldMk cId="157873294" sldId="286"/>
            <ac:grpSpMk id="16" creationId="{83E2E96F-17F7-4C8C-BDF1-6BB90A0C1D7F}"/>
          </ac:grpSpMkLst>
        </pc:grpChg>
        <pc:picChg chg="add mod">
          <ac:chgData name="Гость" userId="ed0f585e803eb6a6" providerId="Windows Live" clId="Web-{68C16220-2811-4095-B122-599F030C6763}" dt="2023-03-06T14:26:02.148" v="22"/>
          <ac:picMkLst>
            <pc:docMk/>
            <pc:sldMk cId="157873294" sldId="286"/>
            <ac:picMk id="2" creationId="{8B608F81-AC2C-00B1-EB71-8994C25A7AFE}"/>
          </ac:picMkLst>
        </pc:picChg>
      </pc:sldChg>
      <pc:sldChg chg="addSp delSp modSp new mod modTransition setBg">
        <pc:chgData name="Гость" userId="ed0f585e803eb6a6" providerId="Windows Live" clId="Web-{68C16220-2811-4095-B122-599F030C6763}" dt="2023-03-06T14:35:48.023" v="56"/>
        <pc:sldMkLst>
          <pc:docMk/>
          <pc:sldMk cId="3639430468" sldId="287"/>
        </pc:sldMkLst>
        <pc:spChg chg="add mod">
          <ac:chgData name="Гость" userId="ed0f585e803eb6a6" providerId="Windows Live" clId="Web-{68C16220-2811-4095-B122-599F030C6763}" dt="2023-03-06T14:34:58.084" v="55" actId="20577"/>
          <ac:spMkLst>
            <pc:docMk/>
            <pc:sldMk cId="3639430468" sldId="287"/>
            <ac:spMk id="3" creationId="{4C6653BA-713E-E193-E8CD-8BE6A80226A2}"/>
          </ac:spMkLst>
        </pc:spChg>
        <pc:spChg chg="add del">
          <ac:chgData name="Гость" userId="ed0f585e803eb6a6" providerId="Windows Live" clId="Web-{68C16220-2811-4095-B122-599F030C6763}" dt="2023-03-06T14:34:20.864" v="48"/>
          <ac:spMkLst>
            <pc:docMk/>
            <pc:sldMk cId="3639430468" sldId="287"/>
            <ac:spMk id="7" creationId="{42A4FC2C-047E-45A5-965D-8E1E3BF09BC6}"/>
          </ac:spMkLst>
        </pc:spChg>
        <pc:spChg chg="add del">
          <ac:chgData name="Гость" userId="ed0f585e803eb6a6" providerId="Windows Live" clId="Web-{68C16220-2811-4095-B122-599F030C6763}" dt="2023-03-06T14:34:20.848" v="47"/>
          <ac:spMkLst>
            <pc:docMk/>
            <pc:sldMk cId="3639430468" sldId="287"/>
            <ac:spMk id="12" creationId="{F13C74B1-5B17-4795-BED0-7140497B445A}"/>
          </ac:spMkLst>
        </pc:spChg>
        <pc:spChg chg="add del">
          <ac:chgData name="Гость" userId="ed0f585e803eb6a6" providerId="Windows Live" clId="Web-{68C16220-2811-4095-B122-599F030C6763}" dt="2023-03-06T14:34:20.848" v="47"/>
          <ac:spMkLst>
            <pc:docMk/>
            <pc:sldMk cId="3639430468" sldId="287"/>
            <ac:spMk id="14" creationId="{D4974D33-8DC5-464E-8C6D-BE58F0669C17}"/>
          </ac:spMkLst>
        </pc:spChg>
        <pc:spChg chg="add">
          <ac:chgData name="Гость" userId="ed0f585e803eb6a6" providerId="Windows Live" clId="Web-{68C16220-2811-4095-B122-599F030C6763}" dt="2023-03-06T14:34:20.864" v="48"/>
          <ac:spMkLst>
            <pc:docMk/>
            <pc:sldMk cId="3639430468" sldId="287"/>
            <ac:spMk id="16" creationId="{5E39A796-BE83-48B1-B33F-35C4A32AAB57}"/>
          </ac:spMkLst>
        </pc:spChg>
        <pc:spChg chg="add">
          <ac:chgData name="Гость" userId="ed0f585e803eb6a6" providerId="Windows Live" clId="Web-{68C16220-2811-4095-B122-599F030C6763}" dt="2023-03-06T14:34:20.864" v="48"/>
          <ac:spMkLst>
            <pc:docMk/>
            <pc:sldMk cId="3639430468" sldId="287"/>
            <ac:spMk id="17" creationId="{72F84B47-E267-4194-8194-831DB7B5547F}"/>
          </ac:spMkLst>
        </pc:spChg>
        <pc:picChg chg="add mod ord">
          <ac:chgData name="Гость" userId="ed0f585e803eb6a6" providerId="Windows Live" clId="Web-{68C16220-2811-4095-B122-599F030C6763}" dt="2023-03-06T14:34:20.864" v="48"/>
          <ac:picMkLst>
            <pc:docMk/>
            <pc:sldMk cId="3639430468" sldId="287"/>
            <ac:picMk id="2" creationId="{B5BA57BC-F21D-56B0-1661-E02C899F79B2}"/>
          </ac:picMkLst>
        </pc:picChg>
      </pc:sldChg>
      <pc:sldChg chg="addSp delSp modSp new mod modTransition setBg">
        <pc:chgData name="Гость" userId="ed0f585e803eb6a6" providerId="Windows Live" clId="Web-{68C16220-2811-4095-B122-599F030C6763}" dt="2023-03-06T14:39:59.389" v="75"/>
        <pc:sldMkLst>
          <pc:docMk/>
          <pc:sldMk cId="3516138049" sldId="288"/>
        </pc:sldMkLst>
        <pc:spChg chg="add mod">
          <ac:chgData name="Гость" userId="ed0f585e803eb6a6" providerId="Windows Live" clId="Web-{68C16220-2811-4095-B122-599F030C6763}" dt="2023-03-06T14:39:44.154" v="74" actId="14100"/>
          <ac:spMkLst>
            <pc:docMk/>
            <pc:sldMk cId="3516138049" sldId="288"/>
            <ac:spMk id="3" creationId="{AC2772B2-3299-E20E-174D-980357D34D23}"/>
          </ac:spMkLst>
        </pc:spChg>
        <pc:spChg chg="add del">
          <ac:chgData name="Гость" userId="ed0f585e803eb6a6" providerId="Windows Live" clId="Web-{68C16220-2811-4095-B122-599F030C6763}" dt="2023-03-06T14:38:53.965" v="64"/>
          <ac:spMkLst>
            <pc:docMk/>
            <pc:sldMk cId="3516138049" sldId="288"/>
            <ac:spMk id="7" creationId="{216BB327-7AA9-4EC5-815F-9D8E6BC53E34}"/>
          </ac:spMkLst>
        </pc:spChg>
        <pc:spChg chg="add del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12" creationId="{7EBFDB7D-DD97-44CE-AFFB-458781A3DB9B}"/>
          </ac:spMkLst>
        </pc:spChg>
        <pc:spChg chg="add del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14" creationId="{50F864A1-23CF-4954-887F-3C4458622A68}"/>
          </ac:spMkLst>
        </pc:spChg>
        <pc:spChg chg="add del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16" creationId="{8D313E8C-7457-407E-BDA5-EACA44D38247}"/>
          </ac:spMkLst>
        </pc:spChg>
        <pc:spChg chg="add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21" creationId="{35F0E358-1E49-4920-80D8-C3D138708838}"/>
          </ac:spMkLst>
        </pc:spChg>
        <pc:spChg chg="add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23" creationId="{E2D2362D-7010-4036-B9CA-03DFC8EB3B01}"/>
          </ac:spMkLst>
        </pc:spChg>
        <pc:spChg chg="add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25" creationId="{DC85BF5E-2BD6-4E5B-8EA3-420B45BB03FA}"/>
          </ac:spMkLst>
        </pc:spChg>
        <pc:spChg chg="add">
          <ac:chgData name="Гость" userId="ed0f585e803eb6a6" providerId="Windows Live" clId="Web-{68C16220-2811-4095-B122-599F030C6763}" dt="2023-03-06T14:39:19.638" v="67"/>
          <ac:spMkLst>
            <pc:docMk/>
            <pc:sldMk cId="3516138049" sldId="288"/>
            <ac:spMk id="27" creationId="{740D8E28-91B5-42B0-9D6C-B777D8AD90C2}"/>
          </ac:spMkLst>
        </pc:spChg>
        <pc:picChg chg="add mod">
          <ac:chgData name="Гость" userId="ed0f585e803eb6a6" providerId="Windows Live" clId="Web-{68C16220-2811-4095-B122-599F030C6763}" dt="2023-03-06T14:39:19.638" v="67"/>
          <ac:picMkLst>
            <pc:docMk/>
            <pc:sldMk cId="3516138049" sldId="288"/>
            <ac:picMk id="2" creationId="{61421376-CD4F-83B8-FDBB-C2A88B39278E}"/>
          </ac:picMkLst>
        </pc:picChg>
      </pc:sldChg>
      <pc:sldChg chg="addSp delSp modSp new mod modTransition setBg">
        <pc:chgData name="Гость" userId="ed0f585e803eb6a6" providerId="Windows Live" clId="Web-{68C16220-2811-4095-B122-599F030C6763}" dt="2023-03-06T14:45:39.147" v="92"/>
        <pc:sldMkLst>
          <pc:docMk/>
          <pc:sldMk cId="2852319126" sldId="289"/>
        </pc:sldMkLst>
        <pc:spChg chg="add mod">
          <ac:chgData name="Гость" userId="ed0f585e803eb6a6" providerId="Windows Live" clId="Web-{68C16220-2811-4095-B122-599F030C6763}" dt="2023-03-06T14:45:02.412" v="91" actId="20577"/>
          <ac:spMkLst>
            <pc:docMk/>
            <pc:sldMk cId="2852319126" sldId="289"/>
            <ac:spMk id="4" creationId="{9A244B05-03D8-0F46-E8EC-EB719A5D912B}"/>
          </ac:spMkLst>
        </pc:spChg>
        <pc:spChg chg="add del">
          <ac:chgData name="Гость" userId="ed0f585e803eb6a6" providerId="Windows Live" clId="Web-{68C16220-2811-4095-B122-599F030C6763}" dt="2023-03-06T14:44:43.318" v="85"/>
          <ac:spMkLst>
            <pc:docMk/>
            <pc:sldMk cId="2852319126" sldId="289"/>
            <ac:spMk id="8" creationId="{63644BFD-D22E-4019-B666-387DA51AEAFD}"/>
          </ac:spMkLst>
        </pc:spChg>
        <pc:spChg chg="add del">
          <ac:chgData name="Гость" userId="ed0f585e803eb6a6" providerId="Windows Live" clId="Web-{68C16220-2811-4095-B122-599F030C6763}" dt="2023-03-06T14:44:43.318" v="85"/>
          <ac:spMkLst>
            <pc:docMk/>
            <pc:sldMk cId="2852319126" sldId="289"/>
            <ac:spMk id="14" creationId="{3776B14B-F2F4-4825-8DA8-8C7A0F2B3960}"/>
          </ac:spMkLst>
        </pc:spChg>
        <pc:spChg chg="add">
          <ac:chgData name="Гость" userId="ed0f585e803eb6a6" providerId="Windows Live" clId="Web-{68C16220-2811-4095-B122-599F030C6763}" dt="2023-03-06T14:44:43.318" v="85"/>
          <ac:spMkLst>
            <pc:docMk/>
            <pc:sldMk cId="2852319126" sldId="289"/>
            <ac:spMk id="19" creationId="{37C89E4B-3C9F-44B9-8B86-D9E3D112D8EC}"/>
          </ac:spMkLst>
        </pc:spChg>
        <pc:grpChg chg="add del">
          <ac:chgData name="Гость" userId="ed0f585e803eb6a6" providerId="Windows Live" clId="Web-{68C16220-2811-4095-B122-599F030C6763}" dt="2023-03-06T14:44:43.318" v="85"/>
          <ac:grpSpMkLst>
            <pc:docMk/>
            <pc:sldMk cId="2852319126" sldId="289"/>
            <ac:grpSpMk id="10" creationId="{5FE9FE4C-C9E0-4C54-8010-EA9D29CD4D59}"/>
          </ac:grpSpMkLst>
        </pc:grpChg>
        <pc:picChg chg="add del mod">
          <ac:chgData name="Гость" userId="ed0f585e803eb6a6" providerId="Windows Live" clId="Web-{68C16220-2811-4095-B122-599F030C6763}" dt="2023-03-06T14:43:43.738" v="78"/>
          <ac:picMkLst>
            <pc:docMk/>
            <pc:sldMk cId="2852319126" sldId="289"/>
            <ac:picMk id="2" creationId="{50F9F4BC-A0E7-85AE-B495-5FF91239AD2B}"/>
          </ac:picMkLst>
        </pc:picChg>
        <pc:picChg chg="add mod">
          <ac:chgData name="Гость" userId="ed0f585e803eb6a6" providerId="Windows Live" clId="Web-{68C16220-2811-4095-B122-599F030C6763}" dt="2023-03-06T14:44:43.318" v="85"/>
          <ac:picMkLst>
            <pc:docMk/>
            <pc:sldMk cId="2852319126" sldId="289"/>
            <ac:picMk id="3" creationId="{89084D86-571D-9F70-0E16-B6B352F10BA5}"/>
          </ac:picMkLst>
        </pc:picChg>
        <pc:cxnChg chg="add">
          <ac:chgData name="Гость" userId="ed0f585e803eb6a6" providerId="Windows Live" clId="Web-{68C16220-2811-4095-B122-599F030C6763}" dt="2023-03-06T14:44:43.318" v="85"/>
          <ac:cxnSpMkLst>
            <pc:docMk/>
            <pc:sldMk cId="2852319126" sldId="289"/>
            <ac:cxnSpMk id="21" creationId="{AA2EAA10-076F-46BD-8F0F-B9A2FB77A85C}"/>
          </ac:cxnSpMkLst>
        </pc:cxnChg>
        <pc:cxnChg chg="add">
          <ac:chgData name="Гость" userId="ed0f585e803eb6a6" providerId="Windows Live" clId="Web-{68C16220-2811-4095-B122-599F030C6763}" dt="2023-03-06T14:44:43.318" v="85"/>
          <ac:cxnSpMkLst>
            <pc:docMk/>
            <pc:sldMk cId="2852319126" sldId="289"/>
            <ac:cxnSpMk id="23" creationId="{D891E407-403B-4764-86C9-33A56D3BCAA3}"/>
          </ac:cxnSpMkLst>
        </pc:cxnChg>
      </pc:sldChg>
      <pc:sldChg chg="addSp delSp modSp new mod modTransition setBg">
        <pc:chgData name="Гость" userId="ed0f585e803eb6a6" providerId="Windows Live" clId="Web-{68C16220-2811-4095-B122-599F030C6763}" dt="2023-03-06T14:48:03.854" v="103"/>
        <pc:sldMkLst>
          <pc:docMk/>
          <pc:sldMk cId="106140016" sldId="290"/>
        </pc:sldMkLst>
        <pc:spChg chg="add mod">
          <ac:chgData name="Гость" userId="ed0f585e803eb6a6" providerId="Windows Live" clId="Web-{68C16220-2811-4095-B122-599F030C6763}" dt="2023-03-06T14:47:51.542" v="102" actId="14100"/>
          <ac:spMkLst>
            <pc:docMk/>
            <pc:sldMk cId="106140016" sldId="290"/>
            <ac:spMk id="3" creationId="{ED3A2F07-D2C0-3A46-6025-A28A03C88103}"/>
          </ac:spMkLst>
        </pc:spChg>
        <pc:spChg chg="add del">
          <ac:chgData name="Гость" userId="ed0f585e803eb6a6" providerId="Windows Live" clId="Web-{68C16220-2811-4095-B122-599F030C6763}" dt="2023-03-06T14:47:32.869" v="98"/>
          <ac:spMkLst>
            <pc:docMk/>
            <pc:sldMk cId="106140016" sldId="290"/>
            <ac:spMk id="7" creationId="{63644BFD-D22E-4019-B666-387DA51AEAFD}"/>
          </ac:spMkLst>
        </pc:spChg>
        <pc:spChg chg="add del">
          <ac:chgData name="Гость" userId="ed0f585e803eb6a6" providerId="Windows Live" clId="Web-{68C16220-2811-4095-B122-599F030C6763}" dt="2023-03-06T14:47:32.869" v="98"/>
          <ac:spMkLst>
            <pc:docMk/>
            <pc:sldMk cId="106140016" sldId="290"/>
            <ac:spMk id="13" creationId="{3776B14B-F2F4-4825-8DA8-8C7A0F2B3960}"/>
          </ac:spMkLst>
        </pc:spChg>
        <pc:spChg chg="add">
          <ac:chgData name="Гость" userId="ed0f585e803eb6a6" providerId="Windows Live" clId="Web-{68C16220-2811-4095-B122-599F030C6763}" dt="2023-03-06T14:47:32.869" v="98"/>
          <ac:spMkLst>
            <pc:docMk/>
            <pc:sldMk cId="106140016" sldId="290"/>
            <ac:spMk id="18" creationId="{04812C46-200A-4DEB-A05E-3ED6C68C2387}"/>
          </ac:spMkLst>
        </pc:spChg>
        <pc:spChg chg="add">
          <ac:chgData name="Гость" userId="ed0f585e803eb6a6" providerId="Windows Live" clId="Web-{68C16220-2811-4095-B122-599F030C6763}" dt="2023-03-06T14:47:32.869" v="98"/>
          <ac:spMkLst>
            <pc:docMk/>
            <pc:sldMk cId="106140016" sldId="290"/>
            <ac:spMk id="20" creationId="{D1EA859B-E555-4109-94F3-6700E046E008}"/>
          </ac:spMkLst>
        </pc:spChg>
        <pc:grpChg chg="add del">
          <ac:chgData name="Гость" userId="ed0f585e803eb6a6" providerId="Windows Live" clId="Web-{68C16220-2811-4095-B122-599F030C6763}" dt="2023-03-06T14:47:32.869" v="98"/>
          <ac:grpSpMkLst>
            <pc:docMk/>
            <pc:sldMk cId="106140016" sldId="290"/>
            <ac:grpSpMk id="9" creationId="{5FE9FE4C-C9E0-4C54-8010-EA9D29CD4D59}"/>
          </ac:grpSpMkLst>
        </pc:grpChg>
        <pc:picChg chg="add mod">
          <ac:chgData name="Гость" userId="ed0f585e803eb6a6" providerId="Windows Live" clId="Web-{68C16220-2811-4095-B122-599F030C6763}" dt="2023-03-06T14:47:32.869" v="98"/>
          <ac:picMkLst>
            <pc:docMk/>
            <pc:sldMk cId="106140016" sldId="290"/>
            <ac:picMk id="2" creationId="{8EEE2B51-5BAB-C71C-A299-02E603BECC13}"/>
          </ac:picMkLst>
        </pc:picChg>
      </pc:sldChg>
      <pc:sldChg chg="new">
        <pc:chgData name="Гость" userId="ed0f585e803eb6a6" providerId="Windows Live" clId="Web-{68C16220-2811-4095-B122-599F030C6763}" dt="2023-03-06T14:48:08.620" v="104"/>
        <pc:sldMkLst>
          <pc:docMk/>
          <pc:sldMk cId="3781623528" sldId="291"/>
        </pc:sldMkLst>
      </pc:sldChg>
      <pc:sldChg chg="add del replId">
        <pc:chgData name="Гость" userId="ed0f585e803eb6a6" providerId="Windows Live" clId="Web-{68C16220-2811-4095-B122-599F030C6763}" dt="2023-03-06T14:50:34.124" v="106"/>
        <pc:sldMkLst>
          <pc:docMk/>
          <pc:sldMk cId="3912165201" sldId="292"/>
        </pc:sldMkLst>
      </pc:sldChg>
    </pc:docChg>
  </pc:docChgLst>
  <pc:docChgLst>
    <pc:chgData name="Гость" userId="ed0f585e803eb6a6" providerId="Windows Live" clId="Web-{5559DCE2-A444-49C2-9EEF-2CBCACE81DF5}"/>
    <pc:docChg chg="delSld modSld sldOrd">
      <pc:chgData name="Гость" userId="ed0f585e803eb6a6" providerId="Windows Live" clId="Web-{5559DCE2-A444-49C2-9EEF-2CBCACE81DF5}" dt="2023-03-13T14:27:09.111" v="18"/>
      <pc:docMkLst>
        <pc:docMk/>
      </pc:docMkLst>
      <pc:sldChg chg="del">
        <pc:chgData name="Гость" userId="ed0f585e803eb6a6" providerId="Windows Live" clId="Web-{5559DCE2-A444-49C2-9EEF-2CBCACE81DF5}" dt="2023-03-13T14:27:09.111" v="18"/>
        <pc:sldMkLst>
          <pc:docMk/>
          <pc:sldMk cId="2156403511" sldId="259"/>
        </pc:sldMkLst>
      </pc:sldChg>
      <pc:sldChg chg="del">
        <pc:chgData name="Гость" userId="ed0f585e803eb6a6" providerId="Windows Live" clId="Web-{5559DCE2-A444-49C2-9EEF-2CBCACE81DF5}" dt="2023-03-13T14:26:50.891" v="16"/>
        <pc:sldMkLst>
          <pc:docMk/>
          <pc:sldMk cId="3033652692" sldId="260"/>
        </pc:sldMkLst>
      </pc:sldChg>
      <pc:sldChg chg="ord">
        <pc:chgData name="Гость" userId="ed0f585e803eb6a6" providerId="Windows Live" clId="Web-{5559DCE2-A444-49C2-9EEF-2CBCACE81DF5}" dt="2023-03-13T14:26:56.063" v="17"/>
        <pc:sldMkLst>
          <pc:docMk/>
          <pc:sldMk cId="1351944166" sldId="261"/>
        </pc:sldMkLst>
      </pc:sldChg>
      <pc:sldChg chg="ord">
        <pc:chgData name="Гость" userId="ed0f585e803eb6a6" providerId="Windows Live" clId="Web-{5559DCE2-A444-49C2-9EEF-2CBCACE81DF5}" dt="2023-03-13T14:24:37.835" v="14"/>
        <pc:sldMkLst>
          <pc:docMk/>
          <pc:sldMk cId="553259677" sldId="264"/>
        </pc:sldMkLst>
      </pc:sldChg>
      <pc:sldChg chg="ord">
        <pc:chgData name="Гость" userId="ed0f585e803eb6a6" providerId="Windows Live" clId="Web-{5559DCE2-A444-49C2-9EEF-2CBCACE81DF5}" dt="2023-03-13T14:24:43.413" v="15"/>
        <pc:sldMkLst>
          <pc:docMk/>
          <pc:sldMk cId="2408142542" sldId="265"/>
        </pc:sldMkLst>
      </pc:sldChg>
      <pc:sldChg chg="modSp ord">
        <pc:chgData name="Гость" userId="ed0f585e803eb6a6" providerId="Windows Live" clId="Web-{5559DCE2-A444-49C2-9EEF-2CBCACE81DF5}" dt="2023-03-13T14:24:18.740" v="13" actId="14100"/>
        <pc:sldMkLst>
          <pc:docMk/>
          <pc:sldMk cId="2305259761" sldId="266"/>
        </pc:sldMkLst>
        <pc:spChg chg="mod">
          <ac:chgData name="Гость" userId="ed0f585e803eb6a6" providerId="Windows Live" clId="Web-{5559DCE2-A444-49C2-9EEF-2CBCACE81DF5}" dt="2023-03-13T14:24:18.740" v="13" actId="14100"/>
          <ac:spMkLst>
            <pc:docMk/>
            <pc:sldMk cId="2305259761" sldId="266"/>
            <ac:spMk id="3" creationId="{A5E06FE4-B3AB-393C-384A-0628B1C6AE1B}"/>
          </ac:spMkLst>
        </pc:spChg>
      </pc:sldChg>
    </pc:docChg>
  </pc:docChgLst>
  <pc:docChgLst>
    <pc:chgData name="Гость" userId="ed0f585e803eb6a6" providerId="Windows Live" clId="Web-{8BDE5B0C-B734-4067-9799-D4EE97B92B76}"/>
    <pc:docChg chg="addSld delSld modSld">
      <pc:chgData name="Гость" userId="ed0f585e803eb6a6" providerId="Windows Live" clId="Web-{8BDE5B0C-B734-4067-9799-D4EE97B92B76}" dt="2023-03-06T19:08:50.649" v="158"/>
      <pc:docMkLst>
        <pc:docMk/>
      </pc:docMkLst>
      <pc:sldChg chg="addSp modSp mod modTransition setBg">
        <pc:chgData name="Гость" userId="ed0f585e803eb6a6" providerId="Windows Live" clId="Web-{8BDE5B0C-B734-4067-9799-D4EE97B92B76}" dt="2023-03-06T17:49:09.107" v="2"/>
        <pc:sldMkLst>
          <pc:docMk/>
          <pc:sldMk cId="3781623528" sldId="291"/>
        </pc:sldMkLst>
        <pc:spChg chg="add">
          <ac:chgData name="Гость" userId="ed0f585e803eb6a6" providerId="Windows Live" clId="Web-{8BDE5B0C-B734-4067-9799-D4EE97B92B76}" dt="2023-03-06T17:48:51.106" v="1"/>
          <ac:spMkLst>
            <pc:docMk/>
            <pc:sldMk cId="3781623528" sldId="291"/>
            <ac:spMk id="7" creationId="{B775CD93-9DF2-48CB-9F57-1BCA9A46C7FA}"/>
          </ac:spMkLst>
        </pc:spChg>
        <pc:spChg chg="add">
          <ac:chgData name="Гость" userId="ed0f585e803eb6a6" providerId="Windows Live" clId="Web-{8BDE5B0C-B734-4067-9799-D4EE97B92B76}" dt="2023-03-06T17:48:51.106" v="1"/>
          <ac:spMkLst>
            <pc:docMk/>
            <pc:sldMk cId="3781623528" sldId="291"/>
            <ac:spMk id="9" creationId="{6166C6D1-23AC-49C4-BA07-238E4E9F8CEB}"/>
          </ac:spMkLst>
        </pc:spChg>
        <pc:picChg chg="add mod">
          <ac:chgData name="Гость" userId="ed0f585e803eb6a6" providerId="Windows Live" clId="Web-{8BDE5B0C-B734-4067-9799-D4EE97B92B76}" dt="2023-03-06T17:48:51.106" v="1"/>
          <ac:picMkLst>
            <pc:docMk/>
            <pc:sldMk cId="3781623528" sldId="291"/>
            <ac:picMk id="2" creationId="{901DFC6F-6B64-1C3A-3275-A55EB062BC06}"/>
          </ac:picMkLst>
        </pc:picChg>
      </pc:sldChg>
      <pc:sldChg chg="addSp modSp new mod modTransition setBg">
        <pc:chgData name="Гость" userId="ed0f585e803eb6a6" providerId="Windows Live" clId="Web-{8BDE5B0C-B734-4067-9799-D4EE97B92B76}" dt="2023-03-06T17:50:26.797" v="8"/>
        <pc:sldMkLst>
          <pc:docMk/>
          <pc:sldMk cId="3248368035" sldId="292"/>
        </pc:sldMkLst>
        <pc:spChg chg="add">
          <ac:chgData name="Гость" userId="ed0f585e803eb6a6" providerId="Windows Live" clId="Web-{8BDE5B0C-B734-4067-9799-D4EE97B92B76}" dt="2023-03-06T17:49:58.859" v="7"/>
          <ac:spMkLst>
            <pc:docMk/>
            <pc:sldMk cId="3248368035" sldId="292"/>
            <ac:spMk id="8" creationId="{1FE21981-771D-4A29-8D3A-D068BE54BFE9}"/>
          </ac:spMkLst>
        </pc:spChg>
        <pc:picChg chg="add mod ord">
          <ac:chgData name="Гость" userId="ed0f585e803eb6a6" providerId="Windows Live" clId="Web-{8BDE5B0C-B734-4067-9799-D4EE97B92B76}" dt="2023-03-06T17:49:58.859" v="7"/>
          <ac:picMkLst>
            <pc:docMk/>
            <pc:sldMk cId="3248368035" sldId="292"/>
            <ac:picMk id="2" creationId="{6ACF0580-744D-FE41-C242-F3571766C2C4}"/>
          </ac:picMkLst>
        </pc:picChg>
        <pc:picChg chg="add mod">
          <ac:chgData name="Гость" userId="ed0f585e803eb6a6" providerId="Windows Live" clId="Web-{8BDE5B0C-B734-4067-9799-D4EE97B92B76}" dt="2023-03-06T17:49:58.859" v="7"/>
          <ac:picMkLst>
            <pc:docMk/>
            <pc:sldMk cId="3248368035" sldId="292"/>
            <ac:picMk id="3" creationId="{25341AE2-E605-9796-6F00-1B7EBDA2CCB3}"/>
          </ac:picMkLst>
        </pc:picChg>
      </pc:sldChg>
      <pc:sldChg chg="addSp modSp new mod setBg">
        <pc:chgData name="Гость" userId="ed0f585e803eb6a6" providerId="Windows Live" clId="Web-{8BDE5B0C-B734-4067-9799-D4EE97B92B76}" dt="2023-03-06T17:50:46.814" v="11"/>
        <pc:sldMkLst>
          <pc:docMk/>
          <pc:sldMk cId="1064801248" sldId="293"/>
        </pc:sldMkLst>
        <pc:spChg chg="add">
          <ac:chgData name="Гость" userId="ed0f585e803eb6a6" providerId="Windows Live" clId="Web-{8BDE5B0C-B734-4067-9799-D4EE97B92B76}" dt="2023-03-06T17:50:46.814" v="11"/>
          <ac:spMkLst>
            <pc:docMk/>
            <pc:sldMk cId="1064801248" sldId="293"/>
            <ac:spMk id="7" creationId="{63644BFD-D22E-4019-B666-387DA51AEAFD}"/>
          </ac:spMkLst>
        </pc:spChg>
        <pc:spChg chg="add">
          <ac:chgData name="Гость" userId="ed0f585e803eb6a6" providerId="Windows Live" clId="Web-{8BDE5B0C-B734-4067-9799-D4EE97B92B76}" dt="2023-03-06T17:50:46.814" v="11"/>
          <ac:spMkLst>
            <pc:docMk/>
            <pc:sldMk cId="1064801248" sldId="293"/>
            <ac:spMk id="13" creationId="{3776B14B-F2F4-4825-8DA8-8C7A0F2B3960}"/>
          </ac:spMkLst>
        </pc:spChg>
        <pc:grpChg chg="add">
          <ac:chgData name="Гость" userId="ed0f585e803eb6a6" providerId="Windows Live" clId="Web-{8BDE5B0C-B734-4067-9799-D4EE97B92B76}" dt="2023-03-06T17:50:46.814" v="11"/>
          <ac:grpSpMkLst>
            <pc:docMk/>
            <pc:sldMk cId="1064801248" sldId="293"/>
            <ac:grpSpMk id="9" creationId="{5FE9FE4C-C9E0-4C54-8010-EA9D29CD4D59}"/>
          </ac:grpSpMkLst>
        </pc:grpChg>
        <pc:picChg chg="add mod">
          <ac:chgData name="Гость" userId="ed0f585e803eb6a6" providerId="Windows Live" clId="Web-{8BDE5B0C-B734-4067-9799-D4EE97B92B76}" dt="2023-03-06T17:50:46.814" v="11"/>
          <ac:picMkLst>
            <pc:docMk/>
            <pc:sldMk cId="1064801248" sldId="293"/>
            <ac:picMk id="2" creationId="{F936F59A-E9B4-1327-9DD3-FAB64B366B7D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7:55:55.231" v="20"/>
        <pc:sldMkLst>
          <pc:docMk/>
          <pc:sldMk cId="1878798943" sldId="294"/>
        </pc:sldMkLst>
        <pc:spChg chg="add">
          <ac:chgData name="Гость" userId="ed0f585e803eb6a6" providerId="Windows Live" clId="Web-{8BDE5B0C-B734-4067-9799-D4EE97B92B76}" dt="2023-03-06T17:55:19.729" v="17"/>
          <ac:spMkLst>
            <pc:docMk/>
            <pc:sldMk cId="1878798943" sldId="294"/>
            <ac:spMk id="8" creationId="{854ECEBE-9353-406C-9313-02A517A310EF}"/>
          </ac:spMkLst>
        </pc:spChg>
        <pc:spChg chg="add">
          <ac:chgData name="Гость" userId="ed0f585e803eb6a6" providerId="Windows Live" clId="Web-{8BDE5B0C-B734-4067-9799-D4EE97B92B76}" dt="2023-03-06T17:55:19.729" v="17"/>
          <ac:spMkLst>
            <pc:docMk/>
            <pc:sldMk cId="1878798943" sldId="294"/>
            <ac:spMk id="10" creationId="{86806086-A782-4311-A63B-1A68574D8067}"/>
          </ac:spMkLst>
        </pc:spChg>
        <pc:spChg chg="add">
          <ac:chgData name="Гость" userId="ed0f585e803eb6a6" providerId="Windows Live" clId="Web-{8BDE5B0C-B734-4067-9799-D4EE97B92B76}" dt="2023-03-06T17:55:19.729" v="17"/>
          <ac:spMkLst>
            <pc:docMk/>
            <pc:sldMk cId="1878798943" sldId="294"/>
            <ac:spMk id="12" creationId="{CE71458B-DF80-43DF-9693-2EC3878ACAB5}"/>
          </ac:spMkLst>
        </pc:spChg>
        <pc:spChg chg="add">
          <ac:chgData name="Гость" userId="ed0f585e803eb6a6" providerId="Windows Live" clId="Web-{8BDE5B0C-B734-4067-9799-D4EE97B92B76}" dt="2023-03-06T17:55:19.729" v="17"/>
          <ac:spMkLst>
            <pc:docMk/>
            <pc:sldMk cId="1878798943" sldId="294"/>
            <ac:spMk id="14" creationId="{DE1994AC-22D1-4B48-9EDA-BE373E704567}"/>
          </ac:spMkLst>
        </pc:spChg>
        <pc:spChg chg="add">
          <ac:chgData name="Гость" userId="ed0f585e803eb6a6" providerId="Windows Live" clId="Web-{8BDE5B0C-B734-4067-9799-D4EE97B92B76}" dt="2023-03-06T17:55:19.729" v="17"/>
          <ac:spMkLst>
            <pc:docMk/>
            <pc:sldMk cId="1878798943" sldId="294"/>
            <ac:spMk id="16" creationId="{22220111-5018-4EB7-A38B-79BD37F7C095}"/>
          </ac:spMkLst>
        </pc:spChg>
        <pc:picChg chg="add mod">
          <ac:chgData name="Гость" userId="ed0f585e803eb6a6" providerId="Windows Live" clId="Web-{8BDE5B0C-B734-4067-9799-D4EE97B92B76}" dt="2023-03-06T17:55:19.729" v="17"/>
          <ac:picMkLst>
            <pc:docMk/>
            <pc:sldMk cId="1878798943" sldId="294"/>
            <ac:picMk id="2" creationId="{BAB75B62-15E6-9C96-E6CA-8B74CBCB12F8}"/>
          </ac:picMkLst>
        </pc:picChg>
        <pc:picChg chg="add mod">
          <ac:chgData name="Гость" userId="ed0f585e803eb6a6" providerId="Windows Live" clId="Web-{8BDE5B0C-B734-4067-9799-D4EE97B92B76}" dt="2023-03-06T17:55:19.729" v="17"/>
          <ac:picMkLst>
            <pc:docMk/>
            <pc:sldMk cId="1878798943" sldId="294"/>
            <ac:picMk id="3" creationId="{9B4D72B7-BE19-EF14-79D9-B6ECC811483F}"/>
          </ac:picMkLst>
        </pc:picChg>
      </pc:sldChg>
      <pc:sldChg chg="addSp delSp modSp new del">
        <pc:chgData name="Гость" userId="ed0f585e803eb6a6" providerId="Windows Live" clId="Web-{8BDE5B0C-B734-4067-9799-D4EE97B92B76}" dt="2023-03-06T17:58:02.688" v="29"/>
        <pc:sldMkLst>
          <pc:docMk/>
          <pc:sldMk cId="1182330619" sldId="295"/>
        </pc:sldMkLst>
        <pc:picChg chg="add del mod">
          <ac:chgData name="Гость" userId="ed0f585e803eb6a6" providerId="Windows Live" clId="Web-{8BDE5B0C-B734-4067-9799-D4EE97B92B76}" dt="2023-03-06T17:56:45.342" v="24"/>
          <ac:picMkLst>
            <pc:docMk/>
            <pc:sldMk cId="1182330619" sldId="295"/>
            <ac:picMk id="2" creationId="{98755E27-F83F-018B-5327-089E6787EE52}"/>
          </ac:picMkLst>
        </pc:picChg>
        <pc:picChg chg="add del mod">
          <ac:chgData name="Гость" userId="ed0f585e803eb6a6" providerId="Windows Live" clId="Web-{8BDE5B0C-B734-4067-9799-D4EE97B92B76}" dt="2023-03-06T17:57:15.905" v="26"/>
          <ac:picMkLst>
            <pc:docMk/>
            <pc:sldMk cId="1182330619" sldId="295"/>
            <ac:picMk id="3" creationId="{CFDA13CF-368E-D011-CADB-1C01E9458D22}"/>
          </ac:picMkLst>
        </pc:picChg>
        <pc:picChg chg="add del mod">
          <ac:chgData name="Гость" userId="ed0f585e803eb6a6" providerId="Windows Live" clId="Web-{8BDE5B0C-B734-4067-9799-D4EE97B92B76}" dt="2023-03-06T17:57:56.626" v="28"/>
          <ac:picMkLst>
            <pc:docMk/>
            <pc:sldMk cId="1182330619" sldId="295"/>
            <ac:picMk id="4" creationId="{620E341B-479D-8971-1E0E-6C84A45920CF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7:59:07.659" v="37"/>
        <pc:sldMkLst>
          <pc:docMk/>
          <pc:sldMk cId="1196844375" sldId="295"/>
        </pc:sldMkLst>
        <pc:spChg chg="add">
          <ac:chgData name="Гость" userId="ed0f585e803eb6a6" providerId="Windows Live" clId="Web-{8BDE5B0C-B734-4067-9799-D4EE97B92B76}" dt="2023-03-06T17:58:50.174" v="34"/>
          <ac:spMkLst>
            <pc:docMk/>
            <pc:sldMk cId="1196844375" sldId="295"/>
            <ac:spMk id="8" creationId="{11BE3FA7-0D70-4431-814F-D8C40576EA93}"/>
          </ac:spMkLst>
        </pc:spChg>
        <pc:picChg chg="add mod ord">
          <ac:chgData name="Гость" userId="ed0f585e803eb6a6" providerId="Windows Live" clId="Web-{8BDE5B0C-B734-4067-9799-D4EE97B92B76}" dt="2023-03-06T17:58:50.174" v="34"/>
          <ac:picMkLst>
            <pc:docMk/>
            <pc:sldMk cId="1196844375" sldId="295"/>
            <ac:picMk id="2" creationId="{3D237229-B8FC-98E6-A494-5F1708F2F1E4}"/>
          </ac:picMkLst>
        </pc:picChg>
        <pc:picChg chg="add mod">
          <ac:chgData name="Гость" userId="ed0f585e803eb6a6" providerId="Windows Live" clId="Web-{8BDE5B0C-B734-4067-9799-D4EE97B92B76}" dt="2023-03-06T17:58:50.174" v="34"/>
          <ac:picMkLst>
            <pc:docMk/>
            <pc:sldMk cId="1196844375" sldId="295"/>
            <ac:picMk id="3" creationId="{51960596-B9EA-5357-4AEF-DC0FEE6D0D11}"/>
          </ac:picMkLst>
        </pc:picChg>
      </pc:sldChg>
      <pc:sldChg chg="addSp modSp new mod modTransition setBg">
        <pc:chgData name="Гость" userId="ed0f585e803eb6a6" providerId="Windows Live" clId="Web-{8BDE5B0C-B734-4067-9799-D4EE97B92B76}" dt="2023-03-06T18:08:20.507" v="42"/>
        <pc:sldMkLst>
          <pc:docMk/>
          <pc:sldMk cId="237820823" sldId="296"/>
        </pc:sldMkLst>
        <pc:spChg chg="add">
          <ac:chgData name="Гость" userId="ed0f585e803eb6a6" providerId="Windows Live" clId="Web-{8BDE5B0C-B734-4067-9799-D4EE97B92B76}" dt="2023-03-06T18:06:53.175" v="40"/>
          <ac:spMkLst>
            <pc:docMk/>
            <pc:sldMk cId="237820823" sldId="296"/>
            <ac:spMk id="7" creationId="{B670DBD5-770C-4383-9F54-5B86E86BD5BB}"/>
          </ac:spMkLst>
        </pc:spChg>
        <pc:picChg chg="add mod">
          <ac:chgData name="Гость" userId="ed0f585e803eb6a6" providerId="Windows Live" clId="Web-{8BDE5B0C-B734-4067-9799-D4EE97B92B76}" dt="2023-03-06T18:06:53.175" v="40"/>
          <ac:picMkLst>
            <pc:docMk/>
            <pc:sldMk cId="237820823" sldId="296"/>
            <ac:picMk id="2" creationId="{EBDB2B84-DE73-8019-642D-DDD894CC1383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8:10:41.715" v="51"/>
        <pc:sldMkLst>
          <pc:docMk/>
          <pc:sldMk cId="855662558" sldId="297"/>
        </pc:sldMkLst>
        <pc:spChg chg="add">
          <ac:chgData name="Гость" userId="ed0f585e803eb6a6" providerId="Windows Live" clId="Web-{8BDE5B0C-B734-4067-9799-D4EE97B92B76}" dt="2023-03-06T18:10:21.151" v="47"/>
          <ac:spMkLst>
            <pc:docMk/>
            <pc:sldMk cId="855662558" sldId="297"/>
            <ac:spMk id="8" creationId="{A9F529C3-C941-49FD-8C67-82F134F64BDB}"/>
          </ac:spMkLst>
        </pc:spChg>
        <pc:spChg chg="add">
          <ac:chgData name="Гость" userId="ed0f585e803eb6a6" providerId="Windows Live" clId="Web-{8BDE5B0C-B734-4067-9799-D4EE97B92B76}" dt="2023-03-06T18:10:21.151" v="47"/>
          <ac:spMkLst>
            <pc:docMk/>
            <pc:sldMk cId="855662558" sldId="297"/>
            <ac:spMk id="10" creationId="{20586029-32A0-47E5-9AEC-AE3ABA6B94D0}"/>
          </ac:spMkLst>
        </pc:spChg>
        <pc:picChg chg="add mod">
          <ac:chgData name="Гость" userId="ed0f585e803eb6a6" providerId="Windows Live" clId="Web-{8BDE5B0C-B734-4067-9799-D4EE97B92B76}" dt="2023-03-06T18:10:21.151" v="47"/>
          <ac:picMkLst>
            <pc:docMk/>
            <pc:sldMk cId="855662558" sldId="297"/>
            <ac:picMk id="2" creationId="{F5B73FBF-2EEA-B9EA-9ABA-377C79709AE4}"/>
          </ac:picMkLst>
        </pc:picChg>
        <pc:picChg chg="add mod">
          <ac:chgData name="Гость" userId="ed0f585e803eb6a6" providerId="Windows Live" clId="Web-{8BDE5B0C-B734-4067-9799-D4EE97B92B76}" dt="2023-03-06T18:10:21.151" v="47"/>
          <ac:picMkLst>
            <pc:docMk/>
            <pc:sldMk cId="855662558" sldId="297"/>
            <ac:picMk id="3" creationId="{CDA8C7DB-4AFE-268F-A2FB-F332DE0B5DC5}"/>
          </ac:picMkLst>
        </pc:picChg>
        <pc:cxnChg chg="add">
          <ac:chgData name="Гость" userId="ed0f585e803eb6a6" providerId="Windows Live" clId="Web-{8BDE5B0C-B734-4067-9799-D4EE97B92B76}" dt="2023-03-06T18:10:21.151" v="47"/>
          <ac:cxnSpMkLst>
            <pc:docMk/>
            <pc:sldMk cId="855662558" sldId="297"/>
            <ac:cxnSpMk id="12" creationId="{8C730EAB-A532-4295-A302-FB4B90DB9F5E}"/>
          </ac:cxnSpMkLst>
        </pc:cxnChg>
      </pc:sldChg>
      <pc:sldChg chg="addSp delSp modSp new mod modTransition setBg">
        <pc:chgData name="Гость" userId="ed0f585e803eb6a6" providerId="Windows Live" clId="Web-{8BDE5B0C-B734-4067-9799-D4EE97B92B76}" dt="2023-03-06T18:11:42.561" v="61"/>
        <pc:sldMkLst>
          <pc:docMk/>
          <pc:sldMk cId="2287176160" sldId="298"/>
        </pc:sldMkLst>
        <pc:spChg chg="add del">
          <ac:chgData name="Гость" userId="ed0f585e803eb6a6" providerId="Windows Live" clId="Web-{8BDE5B0C-B734-4067-9799-D4EE97B92B76}" dt="2023-03-06T18:11:21.279" v="55"/>
          <ac:spMkLst>
            <pc:docMk/>
            <pc:sldMk cId="2287176160" sldId="298"/>
            <ac:spMk id="7" creationId="{AB8C311F-7253-4AED-9701-7FC0708C41C7}"/>
          </ac:spMkLst>
        </pc:spChg>
        <pc:spChg chg="add del">
          <ac:chgData name="Гость" userId="ed0f585e803eb6a6" providerId="Windows Live" clId="Web-{8BDE5B0C-B734-4067-9799-D4EE97B92B76}" dt="2023-03-06T18:11:21.279" v="55"/>
          <ac:spMkLst>
            <pc:docMk/>
            <pc:sldMk cId="2287176160" sldId="298"/>
            <ac:spMk id="9" creationId="{E2384209-CB15-4CDF-9D31-C44FD9A3F20D}"/>
          </ac:spMkLst>
        </pc:spChg>
        <pc:spChg chg="add del">
          <ac:chgData name="Гость" userId="ed0f585e803eb6a6" providerId="Windows Live" clId="Web-{8BDE5B0C-B734-4067-9799-D4EE97B92B76}" dt="2023-03-06T18:11:21.279" v="55"/>
          <ac:spMkLst>
            <pc:docMk/>
            <pc:sldMk cId="2287176160" sldId="298"/>
            <ac:spMk id="11" creationId="{2633B3B5-CC90-43F0-8714-D31D1F3F0209}"/>
          </ac:spMkLst>
        </pc:spChg>
        <pc:spChg chg="add del">
          <ac:chgData name="Гость" userId="ed0f585e803eb6a6" providerId="Windows Live" clId="Web-{8BDE5B0C-B734-4067-9799-D4EE97B92B76}" dt="2023-03-06T18:11:21.279" v="55"/>
          <ac:spMkLst>
            <pc:docMk/>
            <pc:sldMk cId="2287176160" sldId="298"/>
            <ac:spMk id="13" creationId="{A8D57A06-A426-446D-B02C-A2DC6B62E45E}"/>
          </ac:spMkLst>
        </pc:spChg>
        <pc:spChg chg="add del">
          <ac:chgData name="Гость" userId="ed0f585e803eb6a6" providerId="Windows Live" clId="Web-{8BDE5B0C-B734-4067-9799-D4EE97B92B76}" dt="2023-03-06T18:11:26.122" v="57"/>
          <ac:spMkLst>
            <pc:docMk/>
            <pc:sldMk cId="2287176160" sldId="298"/>
            <ac:spMk id="15" creationId="{AB8C311F-7253-4AED-9701-7FC0708C41C7}"/>
          </ac:spMkLst>
        </pc:spChg>
        <pc:spChg chg="add del">
          <ac:chgData name="Гость" userId="ed0f585e803eb6a6" providerId="Windows Live" clId="Web-{8BDE5B0C-B734-4067-9799-D4EE97B92B76}" dt="2023-03-06T18:11:26.122" v="57"/>
          <ac:spMkLst>
            <pc:docMk/>
            <pc:sldMk cId="2287176160" sldId="298"/>
            <ac:spMk id="16" creationId="{FD073016-B734-483B-8953-5BADEE145112}"/>
          </ac:spMkLst>
        </pc:spChg>
        <pc:spChg chg="add del">
          <ac:chgData name="Гость" userId="ed0f585e803eb6a6" providerId="Windows Live" clId="Web-{8BDE5B0C-B734-4067-9799-D4EE97B92B76}" dt="2023-03-06T18:11:26.122" v="57"/>
          <ac:spMkLst>
            <pc:docMk/>
            <pc:sldMk cId="2287176160" sldId="298"/>
            <ac:spMk id="17" creationId="{90A7EAB6-59D3-4325-8DE6-E0CA4009CE53}"/>
          </ac:spMkLst>
        </pc:spChg>
        <pc:spChg chg="add del">
          <ac:chgData name="Гость" userId="ed0f585e803eb6a6" providerId="Windows Live" clId="Web-{8BDE5B0C-B734-4067-9799-D4EE97B92B76}" dt="2023-03-06T18:11:26.122" v="57"/>
          <ac:spMkLst>
            <pc:docMk/>
            <pc:sldMk cId="2287176160" sldId="298"/>
            <ac:spMk id="18" creationId="{A8D57A06-A426-446D-B02C-A2DC6B62E45E}"/>
          </ac:spMkLst>
        </pc:spChg>
        <pc:spChg chg="add">
          <ac:chgData name="Гость" userId="ed0f585e803eb6a6" providerId="Windows Live" clId="Web-{8BDE5B0C-B734-4067-9799-D4EE97B92B76}" dt="2023-03-06T18:11:26.138" v="58"/>
          <ac:spMkLst>
            <pc:docMk/>
            <pc:sldMk cId="2287176160" sldId="298"/>
            <ac:spMk id="20" creationId="{0B761509-3B9A-49A6-A84B-C3D86811697D}"/>
          </ac:spMkLst>
        </pc:spChg>
        <pc:spChg chg="add">
          <ac:chgData name="Гость" userId="ed0f585e803eb6a6" providerId="Windows Live" clId="Web-{8BDE5B0C-B734-4067-9799-D4EE97B92B76}" dt="2023-03-06T18:11:26.138" v="58"/>
          <ac:spMkLst>
            <pc:docMk/>
            <pc:sldMk cId="2287176160" sldId="298"/>
            <ac:spMk id="21" creationId="{91DE43FD-EB47-414A-B0AB-169B0FFFA527}"/>
          </ac:spMkLst>
        </pc:spChg>
        <pc:grpChg chg="add">
          <ac:chgData name="Гость" userId="ed0f585e803eb6a6" providerId="Windows Live" clId="Web-{8BDE5B0C-B734-4067-9799-D4EE97B92B76}" dt="2023-03-06T18:11:26.138" v="58"/>
          <ac:grpSpMkLst>
            <pc:docMk/>
            <pc:sldMk cId="2287176160" sldId="298"/>
            <ac:grpSpMk id="22" creationId="{58495BCC-CE77-4CC2-952E-846F41119FD5}"/>
          </ac:grpSpMkLst>
        </pc:grpChg>
        <pc:picChg chg="add mod">
          <ac:chgData name="Гость" userId="ed0f585e803eb6a6" providerId="Windows Live" clId="Web-{8BDE5B0C-B734-4067-9799-D4EE97B92B76}" dt="2023-03-06T18:11:35.967" v="60" actId="14100"/>
          <ac:picMkLst>
            <pc:docMk/>
            <pc:sldMk cId="2287176160" sldId="298"/>
            <ac:picMk id="2" creationId="{D0D47452-FF7B-215A-960E-C79E771F484D}"/>
          </ac:picMkLst>
        </pc:picChg>
      </pc:sldChg>
      <pc:sldChg chg="addSp delSp modSp new mod modTransition setBg addAnim modAnim">
        <pc:chgData name="Гость" userId="ed0f585e803eb6a6" providerId="Windows Live" clId="Web-{8BDE5B0C-B734-4067-9799-D4EE97B92B76}" dt="2023-03-06T18:24:29.743" v="75"/>
        <pc:sldMkLst>
          <pc:docMk/>
          <pc:sldMk cId="4268737063" sldId="299"/>
        </pc:sldMkLst>
        <pc:spChg chg="add del">
          <ac:chgData name="Гость" userId="ed0f585e803eb6a6" providerId="Windows Live" clId="Web-{8BDE5B0C-B734-4067-9799-D4EE97B92B76}" dt="2023-03-06T18:23:38.023" v="67"/>
          <ac:spMkLst>
            <pc:docMk/>
            <pc:sldMk cId="4268737063" sldId="299"/>
            <ac:spMk id="8" creationId="{A9F529C3-C941-49FD-8C67-82F134F64BDB}"/>
          </ac:spMkLst>
        </pc:spChg>
        <pc:spChg chg="add del">
          <ac:chgData name="Гость" userId="ed0f585e803eb6a6" providerId="Windows Live" clId="Web-{8BDE5B0C-B734-4067-9799-D4EE97B92B76}" dt="2023-03-06T18:23:38.023" v="67"/>
          <ac:spMkLst>
            <pc:docMk/>
            <pc:sldMk cId="4268737063" sldId="299"/>
            <ac:spMk id="10" creationId="{20586029-32A0-47E5-9AEC-AE3ABA6B94D0}"/>
          </ac:spMkLst>
        </pc:spChg>
        <pc:spChg chg="add del">
          <ac:chgData name="Гость" userId="ed0f585e803eb6a6" providerId="Windows Live" clId="Web-{8BDE5B0C-B734-4067-9799-D4EE97B92B76}" dt="2023-03-06T18:23:50.586" v="69"/>
          <ac:spMkLst>
            <pc:docMk/>
            <pc:sldMk cId="4268737063" sldId="299"/>
            <ac:spMk id="14" creationId="{664E23E2-7440-4E36-A67B-0F88C5F7E185}"/>
          </ac:spMkLst>
        </pc:spChg>
        <pc:spChg chg="add del">
          <ac:chgData name="Гость" userId="ed0f585e803eb6a6" providerId="Windows Live" clId="Web-{8BDE5B0C-B734-4067-9799-D4EE97B92B76}" dt="2023-03-06T18:23:50.586" v="69"/>
          <ac:spMkLst>
            <pc:docMk/>
            <pc:sldMk cId="4268737063" sldId="299"/>
            <ac:spMk id="15" creationId="{B06949AE-010D-4C18-8AED-7872085ADD57}"/>
          </ac:spMkLst>
        </pc:spChg>
        <pc:spChg chg="add del">
          <ac:chgData name="Гость" userId="ed0f585e803eb6a6" providerId="Windows Live" clId="Web-{8BDE5B0C-B734-4067-9799-D4EE97B92B76}" dt="2023-03-06T18:23:50.586" v="69"/>
          <ac:spMkLst>
            <pc:docMk/>
            <pc:sldMk cId="4268737063" sldId="299"/>
            <ac:spMk id="16" creationId="{FE54AADB-50C7-4293-94C0-27361A32B8CF}"/>
          </ac:spMkLst>
        </pc:spChg>
        <pc:spChg chg="add del">
          <ac:chgData name="Гость" userId="ed0f585e803eb6a6" providerId="Windows Live" clId="Web-{8BDE5B0C-B734-4067-9799-D4EE97B92B76}" dt="2023-03-06T18:24:07.883" v="71"/>
          <ac:spMkLst>
            <pc:docMk/>
            <pc:sldMk cId="4268737063" sldId="299"/>
            <ac:spMk id="18" creationId="{A169D286-F4D7-4C8B-A6BD-D05384C7F1D8}"/>
          </ac:spMkLst>
        </pc:spChg>
        <pc:spChg chg="add del">
          <ac:chgData name="Гость" userId="ed0f585e803eb6a6" providerId="Windows Live" clId="Web-{8BDE5B0C-B734-4067-9799-D4EE97B92B76}" dt="2023-03-06T18:24:07.883" v="71"/>
          <ac:spMkLst>
            <pc:docMk/>
            <pc:sldMk cId="4268737063" sldId="299"/>
            <ac:spMk id="19" creationId="{39E8235E-135E-4261-8F54-2B316E493C42}"/>
          </ac:spMkLst>
        </pc:spChg>
        <pc:spChg chg="add del">
          <ac:chgData name="Гость" userId="ed0f585e803eb6a6" providerId="Windows Live" clId="Web-{8BDE5B0C-B734-4067-9799-D4EE97B92B76}" dt="2023-03-06T18:24:07.883" v="71"/>
          <ac:spMkLst>
            <pc:docMk/>
            <pc:sldMk cId="4268737063" sldId="299"/>
            <ac:spMk id="20" creationId="{D4ED8EC3-4D57-4620-93CE-4E6661F09A3E}"/>
          </ac:spMkLst>
        </pc:spChg>
        <pc:spChg chg="add del">
          <ac:chgData name="Гость" userId="ed0f585e803eb6a6" providerId="Windows Live" clId="Web-{8BDE5B0C-B734-4067-9799-D4EE97B92B76}" dt="2023-03-06T18:24:07.883" v="71"/>
          <ac:spMkLst>
            <pc:docMk/>
            <pc:sldMk cId="4268737063" sldId="299"/>
            <ac:spMk id="21" creationId="{83BCB34A-2F40-4F41-8488-A134C1C155B7}"/>
          </ac:spMkLst>
        </pc:spChg>
        <pc:spChg chg="add del">
          <ac:chgData name="Гость" userId="ed0f585e803eb6a6" providerId="Windows Live" clId="Web-{8BDE5B0C-B734-4067-9799-D4EE97B92B76}" dt="2023-03-06T18:24:07.883" v="71"/>
          <ac:spMkLst>
            <pc:docMk/>
            <pc:sldMk cId="4268737063" sldId="299"/>
            <ac:spMk id="22" creationId="{F78382DC-4207-465E-B379-1E16448AA222}"/>
          </ac:spMkLst>
        </pc:spChg>
        <pc:spChg chg="add">
          <ac:chgData name="Гость" userId="ed0f585e803eb6a6" providerId="Windows Live" clId="Web-{8BDE5B0C-B734-4067-9799-D4EE97B92B76}" dt="2023-03-06T18:24:07.883" v="72"/>
          <ac:spMkLst>
            <pc:docMk/>
            <pc:sldMk cId="4268737063" sldId="299"/>
            <ac:spMk id="24" creationId="{5F9CFCE6-877F-4858-B8BD-2C52CA8AFBC4}"/>
          </ac:spMkLst>
        </pc:spChg>
        <pc:spChg chg="add">
          <ac:chgData name="Гость" userId="ed0f585e803eb6a6" providerId="Windows Live" clId="Web-{8BDE5B0C-B734-4067-9799-D4EE97B92B76}" dt="2023-03-06T18:24:07.883" v="72"/>
          <ac:spMkLst>
            <pc:docMk/>
            <pc:sldMk cId="4268737063" sldId="299"/>
            <ac:spMk id="25" creationId="{8213F8A0-12AE-4514-8372-0DD766EC28EE}"/>
          </ac:spMkLst>
        </pc:spChg>
        <pc:spChg chg="add">
          <ac:chgData name="Гость" userId="ed0f585e803eb6a6" providerId="Windows Live" clId="Web-{8BDE5B0C-B734-4067-9799-D4EE97B92B76}" dt="2023-03-06T18:24:07.883" v="72"/>
          <ac:spMkLst>
            <pc:docMk/>
            <pc:sldMk cId="4268737063" sldId="299"/>
            <ac:spMk id="26" creationId="{9EFF17D4-9A8C-4CE5-B096-D8CCD4400437}"/>
          </ac:spMkLst>
        </pc:spChg>
        <pc:picChg chg="add mod ord">
          <ac:chgData name="Гость" userId="ed0f585e803eb6a6" providerId="Windows Live" clId="Web-{8BDE5B0C-B734-4067-9799-D4EE97B92B76}" dt="2023-03-06T18:24:07.883" v="72"/>
          <ac:picMkLst>
            <pc:docMk/>
            <pc:sldMk cId="4268737063" sldId="299"/>
            <ac:picMk id="2" creationId="{18889EB3-017D-6369-1FB5-D98F376D5281}"/>
          </ac:picMkLst>
        </pc:picChg>
        <pc:picChg chg="add mod">
          <ac:chgData name="Гость" userId="ed0f585e803eb6a6" providerId="Windows Live" clId="Web-{8BDE5B0C-B734-4067-9799-D4EE97B92B76}" dt="2023-03-06T18:24:07.883" v="72"/>
          <ac:picMkLst>
            <pc:docMk/>
            <pc:sldMk cId="4268737063" sldId="299"/>
            <ac:picMk id="3" creationId="{ED6BD492-E169-DBA8-94DC-C72C4FDBC9AF}"/>
          </ac:picMkLst>
        </pc:picChg>
        <pc:cxnChg chg="add del">
          <ac:chgData name="Гость" userId="ed0f585e803eb6a6" providerId="Windows Live" clId="Web-{8BDE5B0C-B734-4067-9799-D4EE97B92B76}" dt="2023-03-06T18:23:38.023" v="67"/>
          <ac:cxnSpMkLst>
            <pc:docMk/>
            <pc:sldMk cId="4268737063" sldId="299"/>
            <ac:cxnSpMk id="12" creationId="{8C730EAB-A532-4295-A302-FB4B90DB9F5E}"/>
          </ac:cxnSpMkLst>
        </pc:cxnChg>
      </pc:sldChg>
      <pc:sldChg chg="addSp delSp modSp new mod setBg">
        <pc:chgData name="Гость" userId="ed0f585e803eb6a6" providerId="Windows Live" clId="Web-{8BDE5B0C-B734-4067-9799-D4EE97B92B76}" dt="2023-03-06T18:25:36.793" v="80"/>
        <pc:sldMkLst>
          <pc:docMk/>
          <pc:sldMk cId="2916076156" sldId="300"/>
        </pc:sldMkLst>
        <pc:spChg chg="add del">
          <ac:chgData name="Гость" userId="ed0f585e803eb6a6" providerId="Windows Live" clId="Web-{8BDE5B0C-B734-4067-9799-D4EE97B92B76}" dt="2023-03-06T18:25:36.793" v="79"/>
          <ac:spMkLst>
            <pc:docMk/>
            <pc:sldMk cId="2916076156" sldId="300"/>
            <ac:spMk id="7" creationId="{B670DBD5-770C-4383-9F54-5B86E86BD5BB}"/>
          </ac:spMkLst>
        </pc:spChg>
        <pc:spChg chg="add">
          <ac:chgData name="Гость" userId="ed0f585e803eb6a6" providerId="Windows Live" clId="Web-{8BDE5B0C-B734-4067-9799-D4EE97B92B76}" dt="2023-03-06T18:25:36.793" v="80"/>
          <ac:spMkLst>
            <pc:docMk/>
            <pc:sldMk cId="2916076156" sldId="300"/>
            <ac:spMk id="9" creationId="{50F864A1-23CF-4954-887F-3C4458622A68}"/>
          </ac:spMkLst>
        </pc:spChg>
        <pc:spChg chg="add">
          <ac:chgData name="Гость" userId="ed0f585e803eb6a6" providerId="Windows Live" clId="Web-{8BDE5B0C-B734-4067-9799-D4EE97B92B76}" dt="2023-03-06T18:25:36.793" v="80"/>
          <ac:spMkLst>
            <pc:docMk/>
            <pc:sldMk cId="2916076156" sldId="300"/>
            <ac:spMk id="10" creationId="{7EBFDB7D-DD97-44CE-AFFB-458781A3DB9B}"/>
          </ac:spMkLst>
        </pc:spChg>
        <pc:spChg chg="add">
          <ac:chgData name="Гость" userId="ed0f585e803eb6a6" providerId="Windows Live" clId="Web-{8BDE5B0C-B734-4067-9799-D4EE97B92B76}" dt="2023-03-06T18:25:36.793" v="80"/>
          <ac:spMkLst>
            <pc:docMk/>
            <pc:sldMk cId="2916076156" sldId="300"/>
            <ac:spMk id="11" creationId="{8D313E8C-7457-407E-BDA5-EACA44D38247}"/>
          </ac:spMkLst>
        </pc:spChg>
        <pc:picChg chg="add mod">
          <ac:chgData name="Гость" userId="ed0f585e803eb6a6" providerId="Windows Live" clId="Web-{8BDE5B0C-B734-4067-9799-D4EE97B92B76}" dt="2023-03-06T18:25:36.793" v="80"/>
          <ac:picMkLst>
            <pc:docMk/>
            <pc:sldMk cId="2916076156" sldId="300"/>
            <ac:picMk id="2" creationId="{C2899BC2-5E3F-87C4-6C47-1ABC3497CF2E}"/>
          </ac:picMkLst>
        </pc:picChg>
      </pc:sldChg>
      <pc:sldChg chg="addSp modSp new mod modTransition setBg">
        <pc:chgData name="Гость" userId="ed0f585e803eb6a6" providerId="Windows Live" clId="Web-{8BDE5B0C-B734-4067-9799-D4EE97B92B76}" dt="2023-03-06T18:28:03.548" v="86"/>
        <pc:sldMkLst>
          <pc:docMk/>
          <pc:sldMk cId="2178449892" sldId="301"/>
        </pc:sldMkLst>
        <pc:spChg chg="add">
          <ac:chgData name="Гость" userId="ed0f585e803eb6a6" providerId="Windows Live" clId="Web-{8BDE5B0C-B734-4067-9799-D4EE97B92B76}" dt="2023-03-06T18:27:47.047" v="85"/>
          <ac:spMkLst>
            <pc:docMk/>
            <pc:sldMk cId="2178449892" sldId="301"/>
            <ac:spMk id="8" creationId="{0205D939-00C4-4F2E-9797-3170DD040D90}"/>
          </ac:spMkLst>
        </pc:spChg>
        <pc:spChg chg="add">
          <ac:chgData name="Гость" userId="ed0f585e803eb6a6" providerId="Windows Live" clId="Web-{8BDE5B0C-B734-4067-9799-D4EE97B92B76}" dt="2023-03-06T18:27:47.047" v="85"/>
          <ac:spMkLst>
            <pc:docMk/>
            <pc:sldMk cId="2178449892" sldId="301"/>
            <ac:spMk id="10" creationId="{38EE4E44-1403-472B-8C01-D354CB8F5AE7}"/>
          </ac:spMkLst>
        </pc:spChg>
        <pc:spChg chg="add">
          <ac:chgData name="Гость" userId="ed0f585e803eb6a6" providerId="Windows Live" clId="Web-{8BDE5B0C-B734-4067-9799-D4EE97B92B76}" dt="2023-03-06T18:27:47.047" v="85"/>
          <ac:spMkLst>
            <pc:docMk/>
            <pc:sldMk cId="2178449892" sldId="301"/>
            <ac:spMk id="12" creationId="{583CCE40-4C5F-42D3-86D9-7892AD1E98E3}"/>
          </ac:spMkLst>
        </pc:spChg>
        <pc:picChg chg="add mod ord">
          <ac:chgData name="Гость" userId="ed0f585e803eb6a6" providerId="Windows Live" clId="Web-{8BDE5B0C-B734-4067-9799-D4EE97B92B76}" dt="2023-03-06T18:27:47.047" v="85"/>
          <ac:picMkLst>
            <pc:docMk/>
            <pc:sldMk cId="2178449892" sldId="301"/>
            <ac:picMk id="2" creationId="{317AACF9-CFBB-974E-AB68-7FA5525BD57D}"/>
          </ac:picMkLst>
        </pc:picChg>
        <pc:picChg chg="add mod">
          <ac:chgData name="Гость" userId="ed0f585e803eb6a6" providerId="Windows Live" clId="Web-{8BDE5B0C-B734-4067-9799-D4EE97B92B76}" dt="2023-03-06T18:27:47.047" v="85"/>
          <ac:picMkLst>
            <pc:docMk/>
            <pc:sldMk cId="2178449892" sldId="301"/>
            <ac:picMk id="3" creationId="{84A35708-62D8-5A58-41FB-66820257B6BA}"/>
          </ac:picMkLst>
        </pc:picChg>
      </pc:sldChg>
      <pc:sldChg chg="addSp modSp new mod modTransition setBg">
        <pc:chgData name="Гость" userId="ed0f585e803eb6a6" providerId="Windows Live" clId="Web-{8BDE5B0C-B734-4067-9799-D4EE97B92B76}" dt="2023-03-06T18:29:08.706" v="92"/>
        <pc:sldMkLst>
          <pc:docMk/>
          <pc:sldMk cId="138699111" sldId="302"/>
        </pc:sldMkLst>
        <pc:spChg chg="add">
          <ac:chgData name="Гость" userId="ed0f585e803eb6a6" providerId="Windows Live" clId="Web-{8BDE5B0C-B734-4067-9799-D4EE97B92B76}" dt="2023-03-06T18:28:54.081" v="91"/>
          <ac:spMkLst>
            <pc:docMk/>
            <pc:sldMk cId="138699111" sldId="302"/>
            <ac:spMk id="8" creationId="{0205D939-00C4-4F2E-9797-3170DD040D90}"/>
          </ac:spMkLst>
        </pc:spChg>
        <pc:spChg chg="add">
          <ac:chgData name="Гость" userId="ed0f585e803eb6a6" providerId="Windows Live" clId="Web-{8BDE5B0C-B734-4067-9799-D4EE97B92B76}" dt="2023-03-06T18:28:54.081" v="91"/>
          <ac:spMkLst>
            <pc:docMk/>
            <pc:sldMk cId="138699111" sldId="302"/>
            <ac:spMk id="10" creationId="{38EE4E44-1403-472B-8C01-D354CB8F5AE7}"/>
          </ac:spMkLst>
        </pc:spChg>
        <pc:spChg chg="add">
          <ac:chgData name="Гость" userId="ed0f585e803eb6a6" providerId="Windows Live" clId="Web-{8BDE5B0C-B734-4067-9799-D4EE97B92B76}" dt="2023-03-06T18:28:54.081" v="91"/>
          <ac:spMkLst>
            <pc:docMk/>
            <pc:sldMk cId="138699111" sldId="302"/>
            <ac:spMk id="12" creationId="{583CCE40-4C5F-42D3-86D9-7892AD1E98E3}"/>
          </ac:spMkLst>
        </pc:spChg>
        <pc:picChg chg="add mod ord">
          <ac:chgData name="Гость" userId="ed0f585e803eb6a6" providerId="Windows Live" clId="Web-{8BDE5B0C-B734-4067-9799-D4EE97B92B76}" dt="2023-03-06T18:28:54.081" v="91"/>
          <ac:picMkLst>
            <pc:docMk/>
            <pc:sldMk cId="138699111" sldId="302"/>
            <ac:picMk id="2" creationId="{822B6CBF-371B-FD45-26F9-BFB4585FCE43}"/>
          </ac:picMkLst>
        </pc:picChg>
        <pc:picChg chg="add mod">
          <ac:chgData name="Гость" userId="ed0f585e803eb6a6" providerId="Windows Live" clId="Web-{8BDE5B0C-B734-4067-9799-D4EE97B92B76}" dt="2023-03-06T18:28:54.081" v="91"/>
          <ac:picMkLst>
            <pc:docMk/>
            <pc:sldMk cId="138699111" sldId="302"/>
            <ac:picMk id="3" creationId="{BC1BBEB0-A2B5-0D1E-B134-86248A6350A7}"/>
          </ac:picMkLst>
        </pc:picChg>
      </pc:sldChg>
      <pc:sldChg chg="addSp delSp modSp new mod setBg modClrScheme chgLayout">
        <pc:chgData name="Гость" userId="ed0f585e803eb6a6" providerId="Windows Live" clId="Web-{8BDE5B0C-B734-4067-9799-D4EE97B92B76}" dt="2023-03-06T18:58:27.471" v="111"/>
        <pc:sldMkLst>
          <pc:docMk/>
          <pc:sldMk cId="1924636918" sldId="303"/>
        </pc:sldMkLst>
        <pc:spChg chg="add mod">
          <ac:chgData name="Гость" userId="ed0f585e803eb6a6" providerId="Windows Live" clId="Web-{8BDE5B0C-B734-4067-9799-D4EE97B92B76}" dt="2023-03-06T18:58:27.471" v="111"/>
          <ac:spMkLst>
            <pc:docMk/>
            <pc:sldMk cId="1924636918" sldId="303"/>
            <ac:spMk id="2" creationId="{20AFB1C9-8723-49D8-60F0-BFECBE8D9C67}"/>
          </ac:spMkLst>
        </pc:spChg>
        <pc:spChg chg="add del mod">
          <ac:chgData name="Гость" userId="ed0f585e803eb6a6" providerId="Windows Live" clId="Web-{8BDE5B0C-B734-4067-9799-D4EE97B92B76}" dt="2023-03-06T18:36:00.502" v="101"/>
          <ac:spMkLst>
            <pc:docMk/>
            <pc:sldMk cId="1924636918" sldId="303"/>
            <ac:spMk id="3" creationId="{9A92C274-7DFB-AE7D-240C-435DFF3AFF6F}"/>
          </ac:spMkLst>
        </pc:spChg>
        <pc:spChg chg="add del mod">
          <ac:chgData name="Гость" userId="ed0f585e803eb6a6" providerId="Windows Live" clId="Web-{8BDE5B0C-B734-4067-9799-D4EE97B92B76}" dt="2023-03-06T18:36:10.252" v="102"/>
          <ac:spMkLst>
            <pc:docMk/>
            <pc:sldMk cId="1924636918" sldId="303"/>
            <ac:spMk id="4" creationId="{68F53B26-8240-E19D-FA3F-B5B4CF3C46F0}"/>
          </ac:spMkLst>
        </pc:spChg>
        <pc:spChg chg="add">
          <ac:chgData name="Гость" userId="ed0f585e803eb6a6" providerId="Windows Live" clId="Web-{8BDE5B0C-B734-4067-9799-D4EE97B92B76}" dt="2023-03-06T18:58:27.471" v="111"/>
          <ac:spMkLst>
            <pc:docMk/>
            <pc:sldMk cId="1924636918" sldId="303"/>
            <ac:spMk id="11" creationId="{AE47195D-EC06-4298-8805-0F0D65997676}"/>
          </ac:spMkLst>
        </pc:spChg>
        <pc:spChg chg="add">
          <ac:chgData name="Гость" userId="ed0f585e803eb6a6" providerId="Windows Live" clId="Web-{8BDE5B0C-B734-4067-9799-D4EE97B92B76}" dt="2023-03-06T18:58:27.471" v="111"/>
          <ac:spMkLst>
            <pc:docMk/>
            <pc:sldMk cId="1924636918" sldId="303"/>
            <ac:spMk id="13" creationId="{99413ED5-9ED4-4772-BCE4-2BCAE6B12E35}"/>
          </ac:spMkLst>
        </pc:spChg>
        <pc:spChg chg="add">
          <ac:chgData name="Гость" userId="ed0f585e803eb6a6" providerId="Windows Live" clId="Web-{8BDE5B0C-B734-4067-9799-D4EE97B92B76}" dt="2023-03-06T18:58:27.471" v="111"/>
          <ac:spMkLst>
            <pc:docMk/>
            <pc:sldMk cId="1924636918" sldId="303"/>
            <ac:spMk id="15" creationId="{04357C93-F0CB-4A1C-8F77-4E9063789819}"/>
          </ac:spMkLst>
        </pc:spChg>
        <pc:spChg chg="add">
          <ac:chgData name="Гость" userId="ed0f585e803eb6a6" providerId="Windows Live" clId="Web-{8BDE5B0C-B734-4067-9799-D4EE97B92B76}" dt="2023-03-06T18:58:27.471" v="111"/>
          <ac:spMkLst>
            <pc:docMk/>
            <pc:sldMk cId="1924636918" sldId="303"/>
            <ac:spMk id="17" creationId="{90F533E9-6690-41A8-A372-4C6C622D028D}"/>
          </ac:spMkLst>
        </pc:spChg>
        <pc:picChg chg="add mod ord">
          <ac:chgData name="Гость" userId="ed0f585e803eb6a6" providerId="Windows Live" clId="Web-{8BDE5B0C-B734-4067-9799-D4EE97B92B76}" dt="2023-03-06T18:58:27.471" v="111"/>
          <ac:picMkLst>
            <pc:docMk/>
            <pc:sldMk cId="1924636918" sldId="303"/>
            <ac:picMk id="5" creationId="{D2D3219C-EDA9-DFD9-CF7E-A91CEA24F132}"/>
          </ac:picMkLst>
        </pc:picChg>
        <pc:picChg chg="add mod ord">
          <ac:chgData name="Гость" userId="ed0f585e803eb6a6" providerId="Windows Live" clId="Web-{8BDE5B0C-B734-4067-9799-D4EE97B92B76}" dt="2023-03-06T18:58:27.471" v="111"/>
          <ac:picMkLst>
            <pc:docMk/>
            <pc:sldMk cId="1924636918" sldId="303"/>
            <ac:picMk id="6" creationId="{071D9593-95CA-5B0C-BD5F-BA0775534481}"/>
          </ac:picMkLst>
        </pc:picChg>
      </pc:sldChg>
      <pc:sldChg chg="addSp delSp modSp new del mod modClrScheme chgLayout">
        <pc:chgData name="Гость" userId="ed0f585e803eb6a6" providerId="Windows Live" clId="Web-{8BDE5B0C-B734-4067-9799-D4EE97B92B76}" dt="2023-03-06T18:58:11.876" v="110"/>
        <pc:sldMkLst>
          <pc:docMk/>
          <pc:sldMk cId="1060280637" sldId="304"/>
        </pc:sldMkLst>
        <pc:spChg chg="del">
          <ac:chgData name="Гость" userId="ed0f585e803eb6a6" providerId="Windows Live" clId="Web-{8BDE5B0C-B734-4067-9799-D4EE97B92B76}" dt="2023-03-06T18:54:10.665" v="108"/>
          <ac:spMkLst>
            <pc:docMk/>
            <pc:sldMk cId="1060280637" sldId="304"/>
            <ac:spMk id="2" creationId="{24DF8C8C-9FA5-28E5-58AB-DE8B4231E8B6}"/>
          </ac:spMkLst>
        </pc:spChg>
        <pc:spChg chg="del">
          <ac:chgData name="Гость" userId="ed0f585e803eb6a6" providerId="Windows Live" clId="Web-{8BDE5B0C-B734-4067-9799-D4EE97B92B76}" dt="2023-03-06T18:54:10.665" v="108"/>
          <ac:spMkLst>
            <pc:docMk/>
            <pc:sldMk cId="1060280637" sldId="304"/>
            <ac:spMk id="3" creationId="{91DF7D07-D831-A49C-FC7C-D37F661C6364}"/>
          </ac:spMkLst>
        </pc:spChg>
        <pc:spChg chg="del">
          <ac:chgData name="Гость" userId="ed0f585e803eb6a6" providerId="Windows Live" clId="Web-{8BDE5B0C-B734-4067-9799-D4EE97B92B76}" dt="2023-03-06T18:54:10.665" v="108"/>
          <ac:spMkLst>
            <pc:docMk/>
            <pc:sldMk cId="1060280637" sldId="304"/>
            <ac:spMk id="4" creationId="{AEF8D3BB-2E0F-0557-5E36-9BA1D9C78377}"/>
          </ac:spMkLst>
        </pc:spChg>
        <pc:picChg chg="add mod">
          <ac:chgData name="Гость" userId="ed0f585e803eb6a6" providerId="Windows Live" clId="Web-{8BDE5B0C-B734-4067-9799-D4EE97B92B76}" dt="2023-03-06T18:57:45.125" v="109"/>
          <ac:picMkLst>
            <pc:docMk/>
            <pc:sldMk cId="1060280637" sldId="304"/>
            <ac:picMk id="5" creationId="{9284D799-D180-D4B8-779A-0304034D04B3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9:00:04.380" v="119"/>
        <pc:sldMkLst>
          <pc:docMk/>
          <pc:sldMk cId="3908674174" sldId="304"/>
        </pc:sldMkLst>
        <pc:spChg chg="add">
          <ac:chgData name="Гость" userId="ed0f585e803eb6a6" providerId="Windows Live" clId="Web-{8BDE5B0C-B734-4067-9799-D4EE97B92B76}" dt="2023-03-06T18:59:43.380" v="116"/>
          <ac:spMkLst>
            <pc:docMk/>
            <pc:sldMk cId="3908674174" sldId="304"/>
            <ac:spMk id="8" creationId="{E9DCA5EA-C9F1-43F7-8CD9-E7D77919EBE7}"/>
          </ac:spMkLst>
        </pc:spChg>
        <pc:picChg chg="add mod ord">
          <ac:chgData name="Гость" userId="ed0f585e803eb6a6" providerId="Windows Live" clId="Web-{8BDE5B0C-B734-4067-9799-D4EE97B92B76}" dt="2023-03-06T18:59:43.380" v="116"/>
          <ac:picMkLst>
            <pc:docMk/>
            <pc:sldMk cId="3908674174" sldId="304"/>
            <ac:picMk id="2" creationId="{ECE26351-963D-AB57-13C5-3986226C518F}"/>
          </ac:picMkLst>
        </pc:picChg>
        <pc:picChg chg="add mod">
          <ac:chgData name="Гость" userId="ed0f585e803eb6a6" providerId="Windows Live" clId="Web-{8BDE5B0C-B734-4067-9799-D4EE97B92B76}" dt="2023-03-06T18:59:43.380" v="116"/>
          <ac:picMkLst>
            <pc:docMk/>
            <pc:sldMk cId="3908674174" sldId="304"/>
            <ac:picMk id="3" creationId="{DBACDB88-2F72-2CCB-4341-F625D4BB9F24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9:01:34.180" v="127"/>
        <pc:sldMkLst>
          <pc:docMk/>
          <pc:sldMk cId="2959030104" sldId="305"/>
        </pc:sldMkLst>
        <pc:spChg chg="add">
          <ac:chgData name="Гость" userId="ed0f585e803eb6a6" providerId="Windows Live" clId="Web-{8BDE5B0C-B734-4067-9799-D4EE97B92B76}" dt="2023-03-06T19:01:19.742" v="124"/>
          <ac:spMkLst>
            <pc:docMk/>
            <pc:sldMk cId="2959030104" sldId="305"/>
            <ac:spMk id="8" creationId="{80CCAACE-815D-4A79-875A-B7EFC28F7D2B}"/>
          </ac:spMkLst>
        </pc:spChg>
        <pc:picChg chg="add mod">
          <ac:chgData name="Гость" userId="ed0f585e803eb6a6" providerId="Windows Live" clId="Web-{8BDE5B0C-B734-4067-9799-D4EE97B92B76}" dt="2023-03-06T19:01:19.742" v="124"/>
          <ac:picMkLst>
            <pc:docMk/>
            <pc:sldMk cId="2959030104" sldId="305"/>
            <ac:picMk id="2" creationId="{93781EF9-F186-3334-FE43-C0E71ED049EE}"/>
          </ac:picMkLst>
        </pc:picChg>
        <pc:picChg chg="add mod">
          <ac:chgData name="Гость" userId="ed0f585e803eb6a6" providerId="Windows Live" clId="Web-{8BDE5B0C-B734-4067-9799-D4EE97B92B76}" dt="2023-03-06T19:01:19.742" v="124"/>
          <ac:picMkLst>
            <pc:docMk/>
            <pc:sldMk cId="2959030104" sldId="305"/>
            <ac:picMk id="3" creationId="{985FECCB-CAD6-F9FD-FC9D-FFDC3F6CEFA8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9:03:58.404" v="135"/>
        <pc:sldMkLst>
          <pc:docMk/>
          <pc:sldMk cId="2895558191" sldId="306"/>
        </pc:sldMkLst>
        <pc:spChg chg="add">
          <ac:chgData name="Гость" userId="ed0f585e803eb6a6" providerId="Windows Live" clId="Web-{8BDE5B0C-B734-4067-9799-D4EE97B92B76}" dt="2023-03-06T19:03:08.434" v="132"/>
          <ac:spMkLst>
            <pc:docMk/>
            <pc:sldMk cId="2895558191" sldId="306"/>
            <ac:spMk id="8" creationId="{B527B32F-07F3-4C94-B09B-8C8F310F0D56}"/>
          </ac:spMkLst>
        </pc:spChg>
        <pc:spChg chg="add">
          <ac:chgData name="Гость" userId="ed0f585e803eb6a6" providerId="Windows Live" clId="Web-{8BDE5B0C-B734-4067-9799-D4EE97B92B76}" dt="2023-03-06T19:03:08.434" v="132"/>
          <ac:spMkLst>
            <pc:docMk/>
            <pc:sldMk cId="2895558191" sldId="306"/>
            <ac:spMk id="10" creationId="{7F41D4CC-403D-465E-9223-3277868A5D9E}"/>
          </ac:spMkLst>
        </pc:spChg>
        <pc:spChg chg="add">
          <ac:chgData name="Гость" userId="ed0f585e803eb6a6" providerId="Windows Live" clId="Web-{8BDE5B0C-B734-4067-9799-D4EE97B92B76}" dt="2023-03-06T19:03:08.434" v="132"/>
          <ac:spMkLst>
            <pc:docMk/>
            <pc:sldMk cId="2895558191" sldId="306"/>
            <ac:spMk id="12" creationId="{3DC4C688-715E-4A31-AB90-6A5752887D8A}"/>
          </ac:spMkLst>
        </pc:spChg>
        <pc:picChg chg="add mod ord">
          <ac:chgData name="Гость" userId="ed0f585e803eb6a6" providerId="Windows Live" clId="Web-{8BDE5B0C-B734-4067-9799-D4EE97B92B76}" dt="2023-03-06T19:03:08.434" v="132"/>
          <ac:picMkLst>
            <pc:docMk/>
            <pc:sldMk cId="2895558191" sldId="306"/>
            <ac:picMk id="2" creationId="{40A0DCE4-301D-93EE-6C9D-5F5671D857B3}"/>
          </ac:picMkLst>
        </pc:picChg>
        <pc:picChg chg="add mod">
          <ac:chgData name="Гость" userId="ed0f585e803eb6a6" providerId="Windows Live" clId="Web-{8BDE5B0C-B734-4067-9799-D4EE97B92B76}" dt="2023-03-06T19:03:08.434" v="132"/>
          <ac:picMkLst>
            <pc:docMk/>
            <pc:sldMk cId="2895558191" sldId="306"/>
            <ac:picMk id="3" creationId="{EDF3A463-DFDF-E87F-ED77-86E151853D70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9:05:26.017" v="143"/>
        <pc:sldMkLst>
          <pc:docMk/>
          <pc:sldMk cId="1945648737" sldId="307"/>
        </pc:sldMkLst>
        <pc:spChg chg="add">
          <ac:chgData name="Гость" userId="ed0f585e803eb6a6" providerId="Windows Live" clId="Web-{8BDE5B0C-B734-4067-9799-D4EE97B92B76}" dt="2023-03-06T19:05:08.735" v="140"/>
          <ac:spMkLst>
            <pc:docMk/>
            <pc:sldMk cId="1945648737" sldId="307"/>
            <ac:spMk id="8" creationId="{E9DCA5EA-C9F1-43F7-8CD9-E7D77919EBE7}"/>
          </ac:spMkLst>
        </pc:spChg>
        <pc:picChg chg="add mod ord">
          <ac:chgData name="Гость" userId="ed0f585e803eb6a6" providerId="Windows Live" clId="Web-{8BDE5B0C-B734-4067-9799-D4EE97B92B76}" dt="2023-03-06T19:05:08.735" v="140"/>
          <ac:picMkLst>
            <pc:docMk/>
            <pc:sldMk cId="1945648737" sldId="307"/>
            <ac:picMk id="2" creationId="{F344ED06-1DB9-179F-1D8B-C26CCAD1E08C}"/>
          </ac:picMkLst>
        </pc:picChg>
        <pc:picChg chg="add mod">
          <ac:chgData name="Гость" userId="ed0f585e803eb6a6" providerId="Windows Live" clId="Web-{8BDE5B0C-B734-4067-9799-D4EE97B92B76}" dt="2023-03-06T19:05:08.735" v="140"/>
          <ac:picMkLst>
            <pc:docMk/>
            <pc:sldMk cId="1945648737" sldId="307"/>
            <ac:picMk id="3" creationId="{F18B17DA-37DB-D192-3CFB-050FC290C646}"/>
          </ac:picMkLst>
        </pc:picChg>
      </pc:sldChg>
      <pc:sldChg chg="addSp modSp new mod modTransition setBg addAnim modAnim">
        <pc:chgData name="Гость" userId="ed0f585e803eb6a6" providerId="Windows Live" clId="Web-{8BDE5B0C-B734-4067-9799-D4EE97B92B76}" dt="2023-03-06T19:06:50.051" v="151"/>
        <pc:sldMkLst>
          <pc:docMk/>
          <pc:sldMk cId="2234456818" sldId="308"/>
        </pc:sldMkLst>
        <pc:spChg chg="add">
          <ac:chgData name="Гость" userId="ed0f585e803eb6a6" providerId="Windows Live" clId="Web-{8BDE5B0C-B734-4067-9799-D4EE97B92B76}" dt="2023-03-06T19:06:27.972" v="148"/>
          <ac:spMkLst>
            <pc:docMk/>
            <pc:sldMk cId="2234456818" sldId="308"/>
            <ac:spMk id="8" creationId="{A9F529C3-C941-49FD-8C67-82F134F64BDB}"/>
          </ac:spMkLst>
        </pc:spChg>
        <pc:spChg chg="add">
          <ac:chgData name="Гость" userId="ed0f585e803eb6a6" providerId="Windows Live" clId="Web-{8BDE5B0C-B734-4067-9799-D4EE97B92B76}" dt="2023-03-06T19:06:27.972" v="148"/>
          <ac:spMkLst>
            <pc:docMk/>
            <pc:sldMk cId="2234456818" sldId="308"/>
            <ac:spMk id="10" creationId="{20586029-32A0-47E5-9AEC-AE3ABA6B94D0}"/>
          </ac:spMkLst>
        </pc:spChg>
        <pc:picChg chg="add mod">
          <ac:chgData name="Гость" userId="ed0f585e803eb6a6" providerId="Windows Live" clId="Web-{8BDE5B0C-B734-4067-9799-D4EE97B92B76}" dt="2023-03-06T19:06:27.972" v="148"/>
          <ac:picMkLst>
            <pc:docMk/>
            <pc:sldMk cId="2234456818" sldId="308"/>
            <ac:picMk id="2" creationId="{2C66B877-1C8E-E33E-1027-E27E046735DE}"/>
          </ac:picMkLst>
        </pc:picChg>
        <pc:picChg chg="add mod">
          <ac:chgData name="Гость" userId="ed0f585e803eb6a6" providerId="Windows Live" clId="Web-{8BDE5B0C-B734-4067-9799-D4EE97B92B76}" dt="2023-03-06T19:06:27.972" v="148"/>
          <ac:picMkLst>
            <pc:docMk/>
            <pc:sldMk cId="2234456818" sldId="308"/>
            <ac:picMk id="3" creationId="{41F95CE3-FFD4-8717-4F41-2010BC22C26D}"/>
          </ac:picMkLst>
        </pc:picChg>
        <pc:cxnChg chg="add">
          <ac:chgData name="Гость" userId="ed0f585e803eb6a6" providerId="Windows Live" clId="Web-{8BDE5B0C-B734-4067-9799-D4EE97B92B76}" dt="2023-03-06T19:06:27.972" v="148"/>
          <ac:cxnSpMkLst>
            <pc:docMk/>
            <pc:sldMk cId="2234456818" sldId="308"/>
            <ac:cxnSpMk id="12" creationId="{8C730EAB-A532-4295-A302-FB4B90DB9F5E}"/>
          </ac:cxnSpMkLst>
        </pc:cxnChg>
      </pc:sldChg>
      <pc:sldChg chg="addSp modSp new mod modTransition setBg">
        <pc:chgData name="Гость" userId="ed0f585e803eb6a6" providerId="Windows Live" clId="Web-{8BDE5B0C-B734-4067-9799-D4EE97B92B76}" dt="2023-03-06T19:08:50.649" v="158"/>
        <pc:sldMkLst>
          <pc:docMk/>
          <pc:sldMk cId="363879474" sldId="309"/>
        </pc:sldMkLst>
        <pc:spChg chg="add">
          <ac:chgData name="Гость" userId="ed0f585e803eb6a6" providerId="Windows Live" clId="Web-{8BDE5B0C-B734-4067-9799-D4EE97B92B76}" dt="2023-03-06T19:08:37.633" v="157"/>
          <ac:spMkLst>
            <pc:docMk/>
            <pc:sldMk cId="363879474" sldId="309"/>
            <ac:spMk id="7" creationId="{3DAD86CA-8235-409B-982B-5E7A033E2392}"/>
          </ac:spMkLst>
        </pc:spChg>
        <pc:spChg chg="add">
          <ac:chgData name="Гость" userId="ed0f585e803eb6a6" providerId="Windows Live" clId="Web-{8BDE5B0C-B734-4067-9799-D4EE97B92B76}" dt="2023-03-06T19:08:37.633" v="157"/>
          <ac:spMkLst>
            <pc:docMk/>
            <pc:sldMk cId="363879474" sldId="309"/>
            <ac:spMk id="9" creationId="{9F234FBA-3501-47B4-AE0C-AA4AFBC8F603}"/>
          </ac:spMkLst>
        </pc:spChg>
        <pc:spChg chg="add">
          <ac:chgData name="Гость" userId="ed0f585e803eb6a6" providerId="Windows Live" clId="Web-{8BDE5B0C-B734-4067-9799-D4EE97B92B76}" dt="2023-03-06T19:08:37.633" v="157"/>
          <ac:spMkLst>
            <pc:docMk/>
            <pc:sldMk cId="363879474" sldId="309"/>
            <ac:spMk id="11" creationId="{B5EF893B-0491-416E-9D33-BADE9600792A}"/>
          </ac:spMkLst>
        </pc:spChg>
        <pc:picChg chg="add mod">
          <ac:chgData name="Гость" userId="ed0f585e803eb6a6" providerId="Windows Live" clId="Web-{8BDE5B0C-B734-4067-9799-D4EE97B92B76}" dt="2023-03-06T19:08:37.633" v="157"/>
          <ac:picMkLst>
            <pc:docMk/>
            <pc:sldMk cId="363879474" sldId="309"/>
            <ac:picMk id="2" creationId="{F6BAA276-4E67-1EC4-522A-6020BD90FC44}"/>
          </ac:picMkLst>
        </pc:picChg>
        <pc:cxnChg chg="add">
          <ac:chgData name="Гость" userId="ed0f585e803eb6a6" providerId="Windows Live" clId="Web-{8BDE5B0C-B734-4067-9799-D4EE97B92B76}" dt="2023-03-06T19:08:37.633" v="157"/>
          <ac:cxnSpMkLst>
            <pc:docMk/>
            <pc:sldMk cId="363879474" sldId="309"/>
            <ac:cxnSpMk id="13" creationId="{469F4FF8-F8B0-4630-BA1B-0D8B324CD5FF}"/>
          </ac:cxnSpMkLst>
        </pc:cxnChg>
      </pc:sldChg>
      <pc:sldChg chg="addSp modSp new del">
        <pc:chgData name="Гость" userId="ed0f585e803eb6a6" providerId="Windows Live" clId="Web-{8BDE5B0C-B734-4067-9799-D4EE97B92B76}" dt="2023-03-06T19:08:12.304" v="154"/>
        <pc:sldMkLst>
          <pc:docMk/>
          <pc:sldMk cId="984341976" sldId="309"/>
        </pc:sldMkLst>
        <pc:picChg chg="add mod">
          <ac:chgData name="Гость" userId="ed0f585e803eb6a6" providerId="Windows Live" clId="Web-{8BDE5B0C-B734-4067-9799-D4EE97B92B76}" dt="2023-03-06T19:07:48.850" v="153"/>
          <ac:picMkLst>
            <pc:docMk/>
            <pc:sldMk cId="984341976" sldId="309"/>
            <ac:picMk id="2" creationId="{78BD6291-74E5-57BE-50AA-0B3FB6078B3D}"/>
          </ac:picMkLst>
        </pc:picChg>
      </pc:sldChg>
    </pc:docChg>
  </pc:docChgLst>
  <pc:docChgLst>
    <pc:chgData name="Гость" userId="ed0f585e803eb6a6" providerId="Windows Live" clId="Web-{23CEBD52-F437-4DEF-A77A-A8363D35998A}"/>
    <pc:docChg chg="addSld delSld modSld">
      <pc:chgData name="Гость" userId="ed0f585e803eb6a6" providerId="Windows Live" clId="Web-{23CEBD52-F437-4DEF-A77A-A8363D35998A}" dt="2023-03-06T12:19:19.379" v="674"/>
      <pc:docMkLst>
        <pc:docMk/>
      </pc:docMkLst>
      <pc:sldChg chg="addSp delSp modSp mod setBg modClrScheme chgLayout">
        <pc:chgData name="Гость" userId="ed0f585e803eb6a6" providerId="Windows Live" clId="Web-{23CEBD52-F437-4DEF-A77A-A8363D35998A}" dt="2023-03-06T11:15:42.668" v="590" actId="20577"/>
        <pc:sldMkLst>
          <pc:docMk/>
          <pc:sldMk cId="1351651579" sldId="256"/>
        </pc:sldMkLst>
        <pc:spChg chg="mod ord">
          <ac:chgData name="Гость" userId="ed0f585e803eb6a6" providerId="Windows Live" clId="Web-{23CEBD52-F437-4DEF-A77A-A8363D35998A}" dt="2023-03-06T11:15:42.668" v="590" actId="20577"/>
          <ac:spMkLst>
            <pc:docMk/>
            <pc:sldMk cId="1351651579" sldId="256"/>
            <ac:spMk id="2" creationId="{00000000-0000-0000-0000-000000000000}"/>
          </ac:spMkLst>
        </pc:spChg>
        <pc:spChg chg="mod ord">
          <ac:chgData name="Гость" userId="ed0f585e803eb6a6" providerId="Windows Live" clId="Web-{23CEBD52-F437-4DEF-A77A-A8363D35998A}" dt="2023-03-06T11:13:21.676" v="531" actId="20577"/>
          <ac:spMkLst>
            <pc:docMk/>
            <pc:sldMk cId="1351651579" sldId="256"/>
            <ac:spMk id="3" creationId="{00000000-0000-0000-0000-000000000000}"/>
          </ac:spMkLst>
        </pc:spChg>
        <pc:spChg chg="add del mod ord">
          <ac:chgData name="Гость" userId="ed0f585e803eb6a6" providerId="Windows Live" clId="Web-{23CEBD52-F437-4DEF-A77A-A8363D35998A}" dt="2023-03-06T11:08:22.925" v="409"/>
          <ac:spMkLst>
            <pc:docMk/>
            <pc:sldMk cId="1351651579" sldId="256"/>
            <ac:spMk id="4" creationId="{E6744E73-0A5F-4EAF-4FAC-C588A881A456}"/>
          </ac:spMkLst>
        </pc:spChg>
        <pc:spChg chg="add">
          <ac:chgData name="Гость" userId="ed0f585e803eb6a6" providerId="Windows Live" clId="Web-{23CEBD52-F437-4DEF-A77A-A8363D35998A}" dt="2023-03-06T11:10:39.980" v="484"/>
          <ac:spMkLst>
            <pc:docMk/>
            <pc:sldMk cId="1351651579" sldId="256"/>
            <ac:spMk id="10" creationId="{F13C74B1-5B17-4795-BED0-7140497B445A}"/>
          </ac:spMkLst>
        </pc:spChg>
        <pc:spChg chg="add">
          <ac:chgData name="Гость" userId="ed0f585e803eb6a6" providerId="Windows Live" clId="Web-{23CEBD52-F437-4DEF-A77A-A8363D35998A}" dt="2023-03-06T11:10:39.980" v="484"/>
          <ac:spMkLst>
            <pc:docMk/>
            <pc:sldMk cId="1351651579" sldId="256"/>
            <ac:spMk id="12" creationId="{D4974D33-8DC5-464E-8C6D-BE58F0669C17}"/>
          </ac:spMkLst>
        </pc:spChg>
        <pc:picChg chg="add mod ord modCrop">
          <ac:chgData name="Гость" userId="ed0f585e803eb6a6" providerId="Windows Live" clId="Web-{23CEBD52-F437-4DEF-A77A-A8363D35998A}" dt="2023-03-06T11:10:39.980" v="484"/>
          <ac:picMkLst>
            <pc:docMk/>
            <pc:sldMk cId="1351651579" sldId="256"/>
            <ac:picMk id="5" creationId="{FBFB59C3-FAB6-A239-99C1-E658412926F2}"/>
          </ac:picMkLst>
        </pc:picChg>
      </pc:sldChg>
      <pc:sldChg chg="del">
        <pc:chgData name="Гость" userId="ed0f585e803eb6a6" providerId="Windows Live" clId="Web-{23CEBD52-F437-4DEF-A77A-A8363D35998A}" dt="2023-03-06T11:16:30.718" v="591"/>
        <pc:sldMkLst>
          <pc:docMk/>
          <pc:sldMk cId="2966130645" sldId="257"/>
        </pc:sldMkLst>
      </pc:sldChg>
      <pc:sldChg chg="delAnim">
        <pc:chgData name="Гость" userId="ed0f585e803eb6a6" providerId="Windows Live" clId="Web-{23CEBD52-F437-4DEF-A77A-A8363D35998A}" dt="2023-03-06T08:40:01.170" v="0"/>
        <pc:sldMkLst>
          <pc:docMk/>
          <pc:sldMk cId="3797703140" sldId="258"/>
        </pc:sldMkLst>
      </pc:sldChg>
      <pc:sldChg chg="delAnim">
        <pc:chgData name="Гость" userId="ed0f585e803eb6a6" providerId="Windows Live" clId="Web-{23CEBD52-F437-4DEF-A77A-A8363D35998A}" dt="2023-03-06T08:40:12.779" v="1"/>
        <pc:sldMkLst>
          <pc:docMk/>
          <pc:sldMk cId="2156403511" sldId="259"/>
        </pc:sldMkLst>
      </pc:sldChg>
      <pc:sldChg chg="delAnim">
        <pc:chgData name="Гость" userId="ed0f585e803eb6a6" providerId="Windows Live" clId="Web-{23CEBD52-F437-4DEF-A77A-A8363D35998A}" dt="2023-03-06T08:40:20.030" v="2"/>
        <pc:sldMkLst>
          <pc:docMk/>
          <pc:sldMk cId="1351944166" sldId="261"/>
        </pc:sldMkLst>
      </pc:sldChg>
      <pc:sldChg chg="addSp delSp modSp new mod modTransition setBg">
        <pc:chgData name="Гость" userId="ed0f585e803eb6a6" providerId="Windows Live" clId="Web-{23CEBD52-F437-4DEF-A77A-A8363D35998A}" dt="2023-03-06T10:19:33.140" v="36"/>
        <pc:sldMkLst>
          <pc:docMk/>
          <pc:sldMk cId="1402490725" sldId="262"/>
        </pc:sldMkLst>
        <pc:spChg chg="add del">
          <ac:chgData name="Гость" userId="ed0f585e803eb6a6" providerId="Windows Live" clId="Web-{23CEBD52-F437-4DEF-A77A-A8363D35998A}" dt="2023-03-06T09:03:59.481" v="11"/>
          <ac:spMkLst>
            <pc:docMk/>
            <pc:sldMk cId="1402490725" sldId="262"/>
            <ac:spMk id="7" creationId="{3DAD86CA-8235-409B-982B-5E7A033E2392}"/>
          </ac:spMkLst>
        </pc:spChg>
        <pc:spChg chg="add del">
          <ac:chgData name="Гость" userId="ed0f585e803eb6a6" providerId="Windows Live" clId="Web-{23CEBD52-F437-4DEF-A77A-A8363D35998A}" dt="2023-03-06T09:03:59.481" v="11"/>
          <ac:spMkLst>
            <pc:docMk/>
            <pc:sldMk cId="1402490725" sldId="262"/>
            <ac:spMk id="9" creationId="{9F234FBA-3501-47B4-AE0C-AA4AFBC8F603}"/>
          </ac:spMkLst>
        </pc:spChg>
        <pc:spChg chg="add del">
          <ac:chgData name="Гость" userId="ed0f585e803eb6a6" providerId="Windows Live" clId="Web-{23CEBD52-F437-4DEF-A77A-A8363D35998A}" dt="2023-03-06T09:03:59.481" v="11"/>
          <ac:spMkLst>
            <pc:docMk/>
            <pc:sldMk cId="1402490725" sldId="262"/>
            <ac:spMk id="11" creationId="{B5EF893B-0491-416E-9D33-BADE9600792A}"/>
          </ac:spMkLst>
        </pc:spChg>
        <pc:spChg chg="add del">
          <ac:chgData name="Гость" userId="ed0f585e803eb6a6" providerId="Windows Live" clId="Web-{23CEBD52-F437-4DEF-A77A-A8363D35998A}" dt="2023-03-06T09:03:51.871" v="8"/>
          <ac:spMkLst>
            <pc:docMk/>
            <pc:sldMk cId="1402490725" sldId="262"/>
            <ac:spMk id="18" creationId="{32BC26D8-82FB-445E-AA49-62A77D7C1EE0}"/>
          </ac:spMkLst>
        </pc:spChg>
        <pc:spChg chg="add del">
          <ac:chgData name="Гость" userId="ed0f585e803eb6a6" providerId="Windows Live" clId="Web-{23CEBD52-F437-4DEF-A77A-A8363D35998A}" dt="2023-03-06T09:03:51.871" v="8"/>
          <ac:spMkLst>
            <pc:docMk/>
            <pc:sldMk cId="1402490725" sldId="262"/>
            <ac:spMk id="20" creationId="{CB44330D-EA18-4254-AA95-EB49948539B8}"/>
          </ac:spMkLst>
        </pc:spChg>
        <pc:spChg chg="add del">
          <ac:chgData name="Гость" userId="ed0f585e803eb6a6" providerId="Windows Live" clId="Web-{23CEBD52-F437-4DEF-A77A-A8363D35998A}" dt="2023-03-06T09:03:59.481" v="10"/>
          <ac:spMkLst>
            <pc:docMk/>
            <pc:sldMk cId="1402490725" sldId="262"/>
            <ac:spMk id="23" creationId="{2215C6C6-E45C-4179-9FC1-E8A4C1D47430}"/>
          </ac:spMkLst>
        </pc:spChg>
        <pc:spChg chg="add del">
          <ac:chgData name="Гость" userId="ed0f585e803eb6a6" providerId="Windows Live" clId="Web-{23CEBD52-F437-4DEF-A77A-A8363D35998A}" dt="2023-03-06T09:03:59.481" v="10"/>
          <ac:spMkLst>
            <pc:docMk/>
            <pc:sldMk cId="1402490725" sldId="262"/>
            <ac:spMk id="24" creationId="{3776B14B-F2F4-4825-8DA8-8C7A0F2B3960}"/>
          </ac:spMkLst>
        </pc:spChg>
        <pc:spChg chg="add">
          <ac:chgData name="Гость" userId="ed0f585e803eb6a6" providerId="Windows Live" clId="Web-{23CEBD52-F437-4DEF-A77A-A8363D35998A}" dt="2023-03-06T09:03:59.481" v="11"/>
          <ac:spMkLst>
            <pc:docMk/>
            <pc:sldMk cId="1402490725" sldId="262"/>
            <ac:spMk id="27" creationId="{53BB5D57-6178-4F62-B472-0312F6D95A85}"/>
          </ac:spMkLst>
        </pc:spChg>
        <pc:spChg chg="add">
          <ac:chgData name="Гость" userId="ed0f585e803eb6a6" providerId="Windows Live" clId="Web-{23CEBD52-F437-4DEF-A77A-A8363D35998A}" dt="2023-03-06T09:03:59.481" v="11"/>
          <ac:spMkLst>
            <pc:docMk/>
            <pc:sldMk cId="1402490725" sldId="262"/>
            <ac:spMk id="28" creationId="{4C61BD32-7542-4D52-BA5A-3ADE869BF8AC}"/>
          </ac:spMkLst>
        </pc:spChg>
        <pc:grpChg chg="add del">
          <ac:chgData name="Гость" userId="ed0f585e803eb6a6" providerId="Windows Live" clId="Web-{23CEBD52-F437-4DEF-A77A-A8363D35998A}" dt="2023-03-06T09:03:59.481" v="10"/>
          <ac:grpSpMkLst>
            <pc:docMk/>
            <pc:sldMk cId="1402490725" sldId="262"/>
            <ac:grpSpMk id="25" creationId="{5FE9FE4C-C9E0-4C54-8010-EA9D29CD4D59}"/>
          </ac:grpSpMkLst>
        </pc:grpChg>
        <pc:picChg chg="add mod">
          <ac:chgData name="Гость" userId="ed0f585e803eb6a6" providerId="Windows Live" clId="Web-{23CEBD52-F437-4DEF-A77A-A8363D35998A}" dt="2023-03-06T09:03:59.481" v="11"/>
          <ac:picMkLst>
            <pc:docMk/>
            <pc:sldMk cId="1402490725" sldId="262"/>
            <ac:picMk id="2" creationId="{289ED8C6-9DB7-BA28-2320-72BB8175004C}"/>
          </ac:picMkLst>
        </pc:picChg>
        <pc:cxnChg chg="add del">
          <ac:chgData name="Гость" userId="ed0f585e803eb6a6" providerId="Windows Live" clId="Web-{23CEBD52-F437-4DEF-A77A-A8363D35998A}" dt="2023-03-06T09:03:59.481" v="11"/>
          <ac:cxnSpMkLst>
            <pc:docMk/>
            <pc:sldMk cId="1402490725" sldId="262"/>
            <ac:cxnSpMk id="13" creationId="{469F4FF8-F8B0-4630-BA1B-0D8B324CD5FF}"/>
          </ac:cxnSpMkLst>
        </pc:cxnChg>
      </pc:sldChg>
      <pc:sldChg chg="addSp delSp modSp new mod modTransition setBg">
        <pc:chgData name="Гость" userId="ed0f585e803eb6a6" providerId="Windows Live" clId="Web-{23CEBD52-F437-4DEF-A77A-A8363D35998A}" dt="2023-03-06T10:19:38.234" v="37"/>
        <pc:sldMkLst>
          <pc:docMk/>
          <pc:sldMk cId="3653873649" sldId="263"/>
        </pc:sldMkLst>
        <pc:spChg chg="add del">
          <ac:chgData name="Гость" userId="ed0f585e803eb6a6" providerId="Windows Live" clId="Web-{23CEBD52-F437-4DEF-A77A-A8363D35998A}" dt="2023-03-06T10:09:03.856" v="22"/>
          <ac:spMkLst>
            <pc:docMk/>
            <pc:sldMk cId="3653873649" sldId="263"/>
            <ac:spMk id="8" creationId="{42A4FC2C-047E-45A5-965D-8E1E3BF09BC6}"/>
          </ac:spMkLst>
        </pc:spChg>
        <pc:spChg chg="add">
          <ac:chgData name="Гость" userId="ed0f585e803eb6a6" providerId="Windows Live" clId="Web-{23CEBD52-F437-4DEF-A77A-A8363D35998A}" dt="2023-03-06T10:09:28.842" v="25"/>
          <ac:spMkLst>
            <pc:docMk/>
            <pc:sldMk cId="3653873649" sldId="263"/>
            <ac:spMk id="9" creationId="{22C6C9C9-83BF-4A6C-A1BF-C1735C61B4FF}"/>
          </ac:spMkLst>
        </pc:spChg>
        <pc:spChg chg="add del">
          <ac:chgData name="Гость" userId="ed0f585e803eb6a6" providerId="Windows Live" clId="Web-{23CEBD52-F437-4DEF-A77A-A8363D35998A}" dt="2023-03-06T10:09:03.856" v="21"/>
          <ac:spMkLst>
            <pc:docMk/>
            <pc:sldMk cId="3653873649" sldId="263"/>
            <ac:spMk id="13" creationId="{22F15A2D-2324-487D-A02A-BF46C5C580EB}"/>
          </ac:spMkLst>
        </pc:spChg>
        <pc:spChg chg="add del">
          <ac:chgData name="Гость" userId="ed0f585e803eb6a6" providerId="Windows Live" clId="Web-{23CEBD52-F437-4DEF-A77A-A8363D35998A}" dt="2023-03-06T10:09:03.856" v="21"/>
          <ac:spMkLst>
            <pc:docMk/>
            <pc:sldMk cId="3653873649" sldId="263"/>
            <ac:spMk id="15" creationId="{2AEAFA59-923A-4F54-8B49-44C970BCC323}"/>
          </ac:spMkLst>
        </pc:spChg>
        <pc:spChg chg="add del">
          <ac:chgData name="Гость" userId="ed0f585e803eb6a6" providerId="Windows Live" clId="Web-{23CEBD52-F437-4DEF-A77A-A8363D35998A}" dt="2023-03-06T10:09:03.856" v="21"/>
          <ac:spMkLst>
            <pc:docMk/>
            <pc:sldMk cId="3653873649" sldId="263"/>
            <ac:spMk id="17" creationId="{C37E9D4B-7BFA-4D10-B666-547BAC499469}"/>
          </ac:spMkLst>
        </pc:spChg>
        <pc:picChg chg="add del mod">
          <ac:chgData name="Гость" userId="ed0f585e803eb6a6" providerId="Windows Live" clId="Web-{23CEBD52-F437-4DEF-A77A-A8363D35998A}" dt="2023-03-06T10:05:54.752" v="14"/>
          <ac:picMkLst>
            <pc:docMk/>
            <pc:sldMk cId="3653873649" sldId="263"/>
            <ac:picMk id="2" creationId="{22CB9F2D-E04B-1763-F43E-3983669374AB}"/>
          </ac:picMkLst>
        </pc:picChg>
        <pc:picChg chg="add mod ord">
          <ac:chgData name="Гость" userId="ed0f585e803eb6a6" providerId="Windows Live" clId="Web-{23CEBD52-F437-4DEF-A77A-A8363D35998A}" dt="2023-03-06T10:09:28.842" v="25"/>
          <ac:picMkLst>
            <pc:docMk/>
            <pc:sldMk cId="3653873649" sldId="263"/>
            <ac:picMk id="3" creationId="{7A0F0A4F-9A62-6CB7-F88A-536588AB7C3A}"/>
          </ac:picMkLst>
        </pc:picChg>
        <pc:picChg chg="add mod">
          <ac:chgData name="Гость" userId="ed0f585e803eb6a6" providerId="Windows Live" clId="Web-{23CEBD52-F437-4DEF-A77A-A8363D35998A}" dt="2023-03-06T10:09:28.842" v="25"/>
          <ac:picMkLst>
            <pc:docMk/>
            <pc:sldMk cId="3653873649" sldId="263"/>
            <ac:picMk id="4" creationId="{404BDB20-7E2F-1C28-7F88-A4FCD86F9106}"/>
          </ac:picMkLst>
        </pc:picChg>
      </pc:sldChg>
      <pc:sldChg chg="addSp modSp new mod modTransition setBg">
        <pc:chgData name="Гость" userId="ed0f585e803eb6a6" providerId="Windows Live" clId="Web-{23CEBD52-F437-4DEF-A77A-A8363D35998A}" dt="2023-03-06T10:19:46.891" v="38"/>
        <pc:sldMkLst>
          <pc:docMk/>
          <pc:sldMk cId="553259677" sldId="264"/>
        </pc:sldMkLst>
        <pc:spChg chg="add">
          <ac:chgData name="Гость" userId="ed0f585e803eb6a6" providerId="Windows Live" clId="Web-{23CEBD52-F437-4DEF-A77A-A8363D35998A}" dt="2023-03-06T10:18:12.652" v="28"/>
          <ac:spMkLst>
            <pc:docMk/>
            <pc:sldMk cId="553259677" sldId="264"/>
            <ac:spMk id="7" creationId="{940F20C4-574D-4AD1-A244-96E69925EC90}"/>
          </ac:spMkLst>
        </pc:spChg>
        <pc:grpChg chg="add">
          <ac:chgData name="Гость" userId="ed0f585e803eb6a6" providerId="Windows Live" clId="Web-{23CEBD52-F437-4DEF-A77A-A8363D35998A}" dt="2023-03-06T10:18:12.652" v="28"/>
          <ac:grpSpMkLst>
            <pc:docMk/>
            <pc:sldMk cId="553259677" sldId="264"/>
            <ac:grpSpMk id="9" creationId="{9A7CC453-6F47-4427-B67D-37E65A92C553}"/>
          </ac:grpSpMkLst>
        </pc:grpChg>
        <pc:picChg chg="add mod">
          <ac:chgData name="Гость" userId="ed0f585e803eb6a6" providerId="Windows Live" clId="Web-{23CEBD52-F437-4DEF-A77A-A8363D35998A}" dt="2023-03-06T10:18:12.652" v="28"/>
          <ac:picMkLst>
            <pc:docMk/>
            <pc:sldMk cId="553259677" sldId="264"/>
            <ac:picMk id="2" creationId="{CEBB69DC-F17C-F223-CE96-9AC37B4A8A33}"/>
          </ac:picMkLst>
        </pc:picChg>
      </pc:sldChg>
      <pc:sldChg chg="addSp delSp modSp new mod modTransition setBg addAnim modAnim">
        <pc:chgData name="Гость" userId="ed0f585e803eb6a6" providerId="Windows Live" clId="Web-{23CEBD52-F437-4DEF-A77A-A8363D35998A}" dt="2023-03-06T10:19:59.689" v="41"/>
        <pc:sldMkLst>
          <pc:docMk/>
          <pc:sldMk cId="2408142542" sldId="265"/>
        </pc:sldMkLst>
        <pc:spChg chg="add del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7" creationId="{22F15A2D-2324-487D-A02A-BF46C5C580EB}"/>
          </ac:spMkLst>
        </pc:spChg>
        <pc:spChg chg="add del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9" creationId="{17A7F34E-D418-47E2-9F86-2C45BBC31210}"/>
          </ac:spMkLst>
        </pc:spChg>
        <pc:spChg chg="add del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11" creationId="{2AEAFA59-923A-4F54-8B49-44C970BCC323}"/>
          </ac:spMkLst>
        </pc:spChg>
        <pc:spChg chg="add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16" creationId="{22F15A2D-2324-487D-A02A-BF46C5C580EB}"/>
          </ac:spMkLst>
        </pc:spChg>
        <pc:spChg chg="add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18" creationId="{2AEAFA59-923A-4F54-8B49-44C970BCC323}"/>
          </ac:spMkLst>
        </pc:spChg>
        <pc:spChg chg="add">
          <ac:chgData name="Гость" userId="ed0f585e803eb6a6" providerId="Windows Live" clId="Web-{23CEBD52-F437-4DEF-A77A-A8363D35998A}" dt="2023-03-06T10:19:08.186" v="35"/>
          <ac:spMkLst>
            <pc:docMk/>
            <pc:sldMk cId="2408142542" sldId="265"/>
            <ac:spMk id="20" creationId="{C37E9D4B-7BFA-4D10-B666-547BAC499469}"/>
          </ac:spMkLst>
        </pc:spChg>
        <pc:picChg chg="add mod">
          <ac:chgData name="Гость" userId="ed0f585e803eb6a6" providerId="Windows Live" clId="Web-{23CEBD52-F437-4DEF-A77A-A8363D35998A}" dt="2023-03-06T10:19:08.186" v="35"/>
          <ac:picMkLst>
            <pc:docMk/>
            <pc:sldMk cId="2408142542" sldId="265"/>
            <ac:picMk id="2" creationId="{069671F4-054D-6EA9-8E27-EBB55FCB920D}"/>
          </ac:picMkLst>
        </pc:picChg>
        <pc:picChg chg="add mod">
          <ac:chgData name="Гость" userId="ed0f585e803eb6a6" providerId="Windows Live" clId="Web-{23CEBD52-F437-4DEF-A77A-A8363D35998A}" dt="2023-03-06T10:19:08.186" v="35"/>
          <ac:picMkLst>
            <pc:docMk/>
            <pc:sldMk cId="2408142542" sldId="265"/>
            <ac:picMk id="3" creationId="{6E216B64-4915-F8DE-22A6-2500E7108D98}"/>
          </ac:picMkLst>
        </pc:picChg>
      </pc:sldChg>
      <pc:sldChg chg="addSp delSp modSp new mod modTransition setBg modClrScheme chgLayout">
        <pc:chgData name="Гость" userId="ed0f585e803eb6a6" providerId="Windows Live" clId="Web-{23CEBD52-F437-4DEF-A77A-A8363D35998A}" dt="2023-03-06T10:30:30.161" v="124"/>
        <pc:sldMkLst>
          <pc:docMk/>
          <pc:sldMk cId="2305259761" sldId="266"/>
        </pc:sldMkLst>
        <pc:spChg chg="add mod ord">
          <ac:chgData name="Гость" userId="ed0f585e803eb6a6" providerId="Windows Live" clId="Web-{23CEBD52-F437-4DEF-A77A-A8363D35998A}" dt="2023-03-06T10:29:57.299" v="123" actId="20577"/>
          <ac:spMkLst>
            <pc:docMk/>
            <pc:sldMk cId="2305259761" sldId="266"/>
            <ac:spMk id="3" creationId="{A5E06FE4-B3AB-393C-384A-0628B1C6AE1B}"/>
          </ac:spMkLst>
        </pc:spChg>
        <pc:spChg chg="add del mod ord">
          <ac:chgData name="Гость" userId="ed0f585e803eb6a6" providerId="Windows Live" clId="Web-{23CEBD52-F437-4DEF-A77A-A8363D35998A}" dt="2023-03-06T10:29:16.407" v="112"/>
          <ac:spMkLst>
            <pc:docMk/>
            <pc:sldMk cId="2305259761" sldId="266"/>
            <ac:spMk id="4" creationId="{D6411A32-9828-1F30-AD25-AD42ACD31AA1}"/>
          </ac:spMkLst>
        </pc:spChg>
        <pc:spChg chg="add">
          <ac:chgData name="Гость" userId="ed0f585e803eb6a6" providerId="Windows Live" clId="Web-{23CEBD52-F437-4DEF-A77A-A8363D35998A}" dt="2023-03-06T10:29:16.407" v="112"/>
          <ac:spMkLst>
            <pc:docMk/>
            <pc:sldMk cId="2305259761" sldId="266"/>
            <ac:spMk id="9" creationId="{87CC2527-562A-4F69-B487-4371E5B243E7}"/>
          </ac:spMkLst>
        </pc:spChg>
        <pc:picChg chg="add mod">
          <ac:chgData name="Гость" userId="ed0f585e803eb6a6" providerId="Windows Live" clId="Web-{23CEBD52-F437-4DEF-A77A-A8363D35998A}" dt="2023-03-06T10:29:16.407" v="112"/>
          <ac:picMkLst>
            <pc:docMk/>
            <pc:sldMk cId="2305259761" sldId="266"/>
            <ac:picMk id="2" creationId="{4E290649-1E00-FD46-2D70-E79016CEC2F3}"/>
          </ac:picMkLst>
        </pc:picChg>
        <pc:cxnChg chg="add">
          <ac:chgData name="Гость" userId="ed0f585e803eb6a6" providerId="Windows Live" clId="Web-{23CEBD52-F437-4DEF-A77A-A8363D35998A}" dt="2023-03-06T10:29:16.407" v="112"/>
          <ac:cxnSpMkLst>
            <pc:docMk/>
            <pc:sldMk cId="2305259761" sldId="266"/>
            <ac:cxnSpMk id="11" creationId="{BCDAEC91-5BCE-4B55-9CC0-43EF94CB734B}"/>
          </ac:cxnSpMkLst>
        </pc:cxnChg>
      </pc:sldChg>
      <pc:sldChg chg="addSp delSp modSp new mod modTransition setBg modClrScheme chgLayout">
        <pc:chgData name="Гость" userId="ed0f585e803eb6a6" providerId="Windows Live" clId="Web-{23CEBD52-F437-4DEF-A77A-A8363D35998A}" dt="2023-03-06T10:37:18.745" v="129"/>
        <pc:sldMkLst>
          <pc:docMk/>
          <pc:sldMk cId="3936778643" sldId="267"/>
        </pc:sldMkLst>
        <pc:spChg chg="del">
          <ac:chgData name="Гость" userId="ed0f585e803eb6a6" providerId="Windows Live" clId="Web-{23CEBD52-F437-4DEF-A77A-A8363D35998A}" dt="2023-03-06T10:30:38.677" v="126"/>
          <ac:spMkLst>
            <pc:docMk/>
            <pc:sldMk cId="3936778643" sldId="267"/>
            <ac:spMk id="2" creationId="{F585CDA7-CC56-88EE-B83F-FD5AE15E7562}"/>
          </ac:spMkLst>
        </pc:spChg>
        <pc:spChg chg="del">
          <ac:chgData name="Гость" userId="ed0f585e803eb6a6" providerId="Windows Live" clId="Web-{23CEBD52-F437-4DEF-A77A-A8363D35998A}" dt="2023-03-06T10:30:38.677" v="126"/>
          <ac:spMkLst>
            <pc:docMk/>
            <pc:sldMk cId="3936778643" sldId="267"/>
            <ac:spMk id="3" creationId="{E089B709-1653-ADF8-1E81-839EC7019B6D}"/>
          </ac:spMkLst>
        </pc:spChg>
        <pc:spChg chg="add">
          <ac:chgData name="Гость" userId="ed0f585e803eb6a6" providerId="Windows Live" clId="Web-{23CEBD52-F437-4DEF-A77A-A8363D35998A}" dt="2023-03-06T10:36:48.166" v="128"/>
          <ac:spMkLst>
            <pc:docMk/>
            <pc:sldMk cId="3936778643" sldId="267"/>
            <ac:spMk id="9" creationId="{5D9FC6AC-4A12-4825-8ABE-0732B8EF4D16}"/>
          </ac:spMkLst>
        </pc:spChg>
        <pc:picChg chg="add mod">
          <ac:chgData name="Гость" userId="ed0f585e803eb6a6" providerId="Windows Live" clId="Web-{23CEBD52-F437-4DEF-A77A-A8363D35998A}" dt="2023-03-06T10:36:48.166" v="128"/>
          <ac:picMkLst>
            <pc:docMk/>
            <pc:sldMk cId="3936778643" sldId="267"/>
            <ac:picMk id="4" creationId="{7EFF3001-272D-4425-A012-64EB33B987F4}"/>
          </ac:picMkLst>
        </pc:picChg>
      </pc:sldChg>
      <pc:sldChg chg="addSp delSp modSp new mod modTransition setBg modClrScheme addAnim setClrOvrMap chgLayout">
        <pc:chgData name="Гость" userId="ed0f585e803eb6a6" providerId="Windows Live" clId="Web-{23CEBD52-F437-4DEF-A77A-A8363D35998A}" dt="2023-03-06T10:42:59.764" v="267"/>
        <pc:sldMkLst>
          <pc:docMk/>
          <pc:sldMk cId="2510352529" sldId="268"/>
        </pc:sldMkLst>
        <pc:spChg chg="add mod">
          <ac:chgData name="Гость" userId="ed0f585e803eb6a6" providerId="Windows Live" clId="Web-{23CEBD52-F437-4DEF-A77A-A8363D35998A}" dt="2023-03-06T10:42:46.388" v="266" actId="14100"/>
          <ac:spMkLst>
            <pc:docMk/>
            <pc:sldMk cId="2510352529" sldId="268"/>
            <ac:spMk id="2" creationId="{D1620874-B1C2-6BC4-8581-BD5734DF5447}"/>
          </ac:spMkLst>
        </pc:spChg>
        <pc:spChg chg="add del">
          <ac:chgData name="Гость" userId="ed0f585e803eb6a6" providerId="Windows Live" clId="Web-{23CEBD52-F437-4DEF-A77A-A8363D35998A}" dt="2023-03-06T10:42:09.761" v="260"/>
          <ac:spMkLst>
            <pc:docMk/>
            <pc:sldMk cId="2510352529" sldId="268"/>
            <ac:spMk id="8" creationId="{71B2258F-86CA-4D4D-8270-BC05FCDEBFB3}"/>
          </ac:spMkLst>
        </pc:spChg>
        <pc:spChg chg="add del">
          <ac:chgData name="Гость" userId="ed0f585e803eb6a6" providerId="Windows Live" clId="Web-{23CEBD52-F437-4DEF-A77A-A8363D35998A}" dt="2023-03-06T10:42:09.730" v="259"/>
          <ac:spMkLst>
            <pc:docMk/>
            <pc:sldMk cId="2510352529" sldId="268"/>
            <ac:spMk id="13" creationId="{6B3BAD04-E614-4C16-8360-019FCF0045AC}"/>
          </ac:spMkLst>
        </pc:spChg>
        <pc:spChg chg="add">
          <ac:chgData name="Гость" userId="ed0f585e803eb6a6" providerId="Windows Live" clId="Web-{23CEBD52-F437-4DEF-A77A-A8363D35998A}" dt="2023-03-06T10:42:09.761" v="260"/>
          <ac:spMkLst>
            <pc:docMk/>
            <pc:sldMk cId="2510352529" sldId="268"/>
            <ac:spMk id="15" creationId="{827DC2C4-B485-428A-BF4A-472D2967F47F}"/>
          </ac:spMkLst>
        </pc:spChg>
        <pc:spChg chg="add">
          <ac:chgData name="Гость" userId="ed0f585e803eb6a6" providerId="Windows Live" clId="Web-{23CEBD52-F437-4DEF-A77A-A8363D35998A}" dt="2023-03-06T10:42:09.761" v="260"/>
          <ac:spMkLst>
            <pc:docMk/>
            <pc:sldMk cId="2510352529" sldId="268"/>
            <ac:spMk id="16" creationId="{934F1179-B481-4F9E-BCA3-AFB972070F83}"/>
          </ac:spMkLst>
        </pc:spChg>
        <pc:spChg chg="add">
          <ac:chgData name="Гость" userId="ed0f585e803eb6a6" providerId="Windows Live" clId="Web-{23CEBD52-F437-4DEF-A77A-A8363D35998A}" dt="2023-03-06T10:42:09.761" v="260"/>
          <ac:spMkLst>
            <pc:docMk/>
            <pc:sldMk cId="2510352529" sldId="268"/>
            <ac:spMk id="17" creationId="{EE04B5EB-F158-4507-90DD-BD23620C7CC9}"/>
          </ac:spMkLst>
        </pc:spChg>
        <pc:picChg chg="add mod ord">
          <ac:chgData name="Гость" userId="ed0f585e803eb6a6" providerId="Windows Live" clId="Web-{23CEBD52-F437-4DEF-A77A-A8363D35998A}" dt="2023-03-06T10:42:09.761" v="260"/>
          <ac:picMkLst>
            <pc:docMk/>
            <pc:sldMk cId="2510352529" sldId="268"/>
            <ac:picMk id="3" creationId="{79FE91E1-C36A-8420-8E18-1EEDF9F0AB71}"/>
          </ac:picMkLst>
        </pc:picChg>
      </pc:sldChg>
      <pc:sldChg chg="addSp delSp modSp new mod modTransition setBg modClrScheme addAnim delAnim setClrOvrMap chgLayout">
        <pc:chgData name="Гость" userId="ed0f585e803eb6a6" providerId="Windows Live" clId="Web-{23CEBD52-F437-4DEF-A77A-A8363D35998A}" dt="2023-03-06T10:54:03.910" v="362"/>
        <pc:sldMkLst>
          <pc:docMk/>
          <pc:sldMk cId="4163037250" sldId="269"/>
        </pc:sldMkLst>
        <pc:spChg chg="mod ord">
          <ac:chgData name="Гость" userId="ed0f585e803eb6a6" providerId="Windows Live" clId="Web-{23CEBD52-F437-4DEF-A77A-A8363D35998A}" dt="2023-03-06T10:53:25.939" v="356" actId="14100"/>
          <ac:spMkLst>
            <pc:docMk/>
            <pc:sldMk cId="4163037250" sldId="269"/>
            <ac:spMk id="2" creationId="{20CF4A29-C663-0CCD-442D-DDD41D5B1D4F}"/>
          </ac:spMkLst>
        </pc:spChg>
        <pc:spChg chg="add del mod ord">
          <ac:chgData name="Гость" userId="ed0f585e803eb6a6" providerId="Windows Live" clId="Web-{23CEBD52-F437-4DEF-A77A-A8363D35998A}" dt="2023-03-06T10:52:13.529" v="340"/>
          <ac:spMkLst>
            <pc:docMk/>
            <pc:sldMk cId="4163037250" sldId="269"/>
            <ac:spMk id="3" creationId="{5E9039B5-7566-2F48-7C63-D7711A285B94}"/>
          </ac:spMkLst>
        </pc:spChg>
        <pc:spChg chg="add mod ord">
          <ac:chgData name="Гость" userId="ed0f585e803eb6a6" providerId="Windows Live" clId="Web-{23CEBD52-F437-4DEF-A77A-A8363D35998A}" dt="2023-03-06T10:53:40.283" v="361" actId="20577"/>
          <ac:spMkLst>
            <pc:docMk/>
            <pc:sldMk cId="4163037250" sldId="269"/>
            <ac:spMk id="4" creationId="{6064B18D-043C-FD7C-CFB3-543CD9AFD7D4}"/>
          </ac:spMkLst>
        </pc:spChg>
        <pc:spChg chg="add del">
          <ac:chgData name="Гость" userId="ed0f585e803eb6a6" providerId="Windows Live" clId="Web-{23CEBD52-F437-4DEF-A77A-A8363D35998A}" dt="2023-03-06T10:52:28.061" v="344"/>
          <ac:spMkLst>
            <pc:docMk/>
            <pc:sldMk cId="4163037250" sldId="269"/>
            <ac:spMk id="10" creationId="{B9D7E975-9161-4F2D-AC53-69E1912F6B5D}"/>
          </ac:spMkLst>
        </pc:spChg>
        <pc:spChg chg="add del">
          <ac:chgData name="Гость" userId="ed0f585e803eb6a6" providerId="Windows Live" clId="Web-{23CEBD52-F437-4DEF-A77A-A8363D35998A}" dt="2023-03-06T10:52:28.061" v="344"/>
          <ac:spMkLst>
            <pc:docMk/>
            <pc:sldMk cId="4163037250" sldId="269"/>
            <ac:spMk id="12" creationId="{827DC2C4-B485-428A-BF4A-472D2967F47F}"/>
          </ac:spMkLst>
        </pc:spChg>
        <pc:spChg chg="add del">
          <ac:chgData name="Гость" userId="ed0f585e803eb6a6" providerId="Windows Live" clId="Web-{23CEBD52-F437-4DEF-A77A-A8363D35998A}" dt="2023-03-06T10:52:28.061" v="344"/>
          <ac:spMkLst>
            <pc:docMk/>
            <pc:sldMk cId="4163037250" sldId="269"/>
            <ac:spMk id="14" creationId="{463E6235-1649-4B47-9862-4026FC473B6F}"/>
          </ac:spMkLst>
        </pc:spChg>
        <pc:spChg chg="add del">
          <ac:chgData name="Гость" userId="ed0f585e803eb6a6" providerId="Windows Live" clId="Web-{23CEBD52-F437-4DEF-A77A-A8363D35998A}" dt="2023-03-06T10:52:42.312" v="348"/>
          <ac:spMkLst>
            <pc:docMk/>
            <pc:sldMk cId="4163037250" sldId="269"/>
            <ac:spMk id="16" creationId="{D928DD85-BB99-450D-A702-2683E0296282}"/>
          </ac:spMkLst>
        </pc:spChg>
        <pc:spChg chg="add del">
          <ac:chgData name="Гость" userId="ed0f585e803eb6a6" providerId="Windows Live" clId="Web-{23CEBD52-F437-4DEF-A77A-A8363D35998A}" dt="2023-03-06T10:52:42.312" v="348"/>
          <ac:spMkLst>
            <pc:docMk/>
            <pc:sldMk cId="4163037250" sldId="269"/>
            <ac:spMk id="17" creationId="{240E5BD2-4019-4012-A1AA-628900E659E9}"/>
          </ac:spMkLst>
        </pc:spChg>
        <pc:spChg chg="add">
          <ac:chgData name="Гость" userId="ed0f585e803eb6a6" providerId="Windows Live" clId="Web-{23CEBD52-F437-4DEF-A77A-A8363D35998A}" dt="2023-03-06T10:52:42.312" v="349"/>
          <ac:spMkLst>
            <pc:docMk/>
            <pc:sldMk cId="4163037250" sldId="269"/>
            <ac:spMk id="19" creationId="{398B9F3E-AAEC-4C9F-B8C2-2C7A6632EA96}"/>
          </ac:spMkLst>
        </pc:spChg>
        <pc:grpChg chg="add">
          <ac:chgData name="Гость" userId="ed0f585e803eb6a6" providerId="Windows Live" clId="Web-{23CEBD52-F437-4DEF-A77A-A8363D35998A}" dt="2023-03-06T10:52:42.312" v="349"/>
          <ac:grpSpMkLst>
            <pc:docMk/>
            <pc:sldMk cId="4163037250" sldId="269"/>
            <ac:grpSpMk id="20" creationId="{AF2675FE-7C81-45E3-AE40-C45F0206B4E8}"/>
          </ac:grpSpMkLst>
        </pc:grpChg>
        <pc:picChg chg="add mod ord modCrop">
          <ac:chgData name="Гость" userId="ed0f585e803eb6a6" providerId="Windows Live" clId="Web-{23CEBD52-F437-4DEF-A77A-A8363D35998A}" dt="2023-03-06T10:52:42.312" v="349"/>
          <ac:picMkLst>
            <pc:docMk/>
            <pc:sldMk cId="4163037250" sldId="269"/>
            <ac:picMk id="5" creationId="{3273B45F-9B87-BA8B-0849-D2FFB163D811}"/>
          </ac:picMkLst>
        </pc:picChg>
      </pc:sldChg>
      <pc:sldChg chg="addSp delSp modSp new mod modTransition setBg addAnim setClrOvrMap">
        <pc:chgData name="Гость" userId="ed0f585e803eb6a6" providerId="Windows Live" clId="Web-{23CEBD52-F437-4DEF-A77A-A8363D35998A}" dt="2023-03-06T11:04:18.428" v="407"/>
        <pc:sldMkLst>
          <pc:docMk/>
          <pc:sldMk cId="1893495384" sldId="270"/>
        </pc:sldMkLst>
        <pc:spChg chg="mod ord">
          <ac:chgData name="Гость" userId="ed0f585e803eb6a6" providerId="Windows Live" clId="Web-{23CEBD52-F437-4DEF-A77A-A8363D35998A}" dt="2023-03-06T11:04:09.115" v="406" actId="20577"/>
          <ac:spMkLst>
            <pc:docMk/>
            <pc:sldMk cId="1893495384" sldId="270"/>
            <ac:spMk id="2" creationId="{F9EF4594-7577-5B8E-C0AB-54EE3F5B8ECB}"/>
          </ac:spMkLst>
        </pc:spChg>
        <pc:spChg chg="add del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7" creationId="{66B332A4-D438-4773-A77F-5ED49A448D9D}"/>
          </ac:spMkLst>
        </pc:spChg>
        <pc:spChg chg="add del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9" creationId="{DF9AD32D-FF05-44F4-BD4D-9CEE89B71EB9}"/>
          </ac:spMkLst>
        </pc:spChg>
        <pc:spChg chg="add del">
          <ac:chgData name="Гость" userId="ed0f585e803eb6a6" providerId="Windows Live" clId="Web-{23CEBD52-F437-4DEF-A77A-A8363D35998A}" dt="2023-03-06T11:02:10.452" v="385"/>
          <ac:spMkLst>
            <pc:docMk/>
            <pc:sldMk cId="1893495384" sldId="270"/>
            <ac:spMk id="14" creationId="{275D6C10-B5A7-4715-803E-0501C9C2CC21}"/>
          </ac:spMkLst>
        </pc:spChg>
        <pc:spChg chg="add del">
          <ac:chgData name="Гость" userId="ed0f585e803eb6a6" providerId="Windows Live" clId="Web-{23CEBD52-F437-4DEF-A77A-A8363D35998A}" dt="2023-03-06T11:02:41.563" v="387"/>
          <ac:spMkLst>
            <pc:docMk/>
            <pc:sldMk cId="1893495384" sldId="270"/>
            <ac:spMk id="16" creationId="{178FB36B-5BFE-42CA-BC60-1115E0D95EEC}"/>
          </ac:spMkLst>
        </pc:spChg>
        <pc:spChg chg="add del">
          <ac:chgData name="Гость" userId="ed0f585e803eb6a6" providerId="Windows Live" clId="Web-{23CEBD52-F437-4DEF-A77A-A8363D35998A}" dt="2023-03-06T11:02:41.563" v="387"/>
          <ac:spMkLst>
            <pc:docMk/>
            <pc:sldMk cId="1893495384" sldId="270"/>
            <ac:spMk id="17" creationId="{ECC07320-C2CA-4E29-8481-9D9E143C7788}"/>
          </ac:spMkLst>
        </pc:spChg>
        <pc:spChg chg="add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18" creationId="{712E4DE6-A2E5-4786-B1B9-795E13D1294D}"/>
          </ac:spMkLst>
        </pc:spChg>
        <pc:spChg chg="add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19" creationId="{379C0369-A022-4605-B2F4-7773B74CCC12}"/>
          </ac:spMkLst>
        </pc:spChg>
        <pc:spChg chg="add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20" creationId="{176DEB1C-09CA-478A-AEEF-963E89897314}"/>
          </ac:spMkLst>
        </pc:spChg>
        <pc:spChg chg="add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21" creationId="{FFFD28B7-CC22-4615-B487-71F011040163}"/>
          </ac:spMkLst>
        </pc:spChg>
        <pc:spChg chg="add">
          <ac:chgData name="Гость" userId="ed0f585e803eb6a6" providerId="Windows Live" clId="Web-{23CEBD52-F437-4DEF-A77A-A8363D35998A}" dt="2023-03-06T11:02:41.579" v="388"/>
          <ac:spMkLst>
            <pc:docMk/>
            <pc:sldMk cId="1893495384" sldId="270"/>
            <ac:spMk id="22" creationId="{28861D55-9A89-4552-8E10-2201E1991DB4}"/>
          </ac:spMkLst>
        </pc:spChg>
        <pc:picChg chg="add del mod">
          <ac:chgData name="Гость" userId="ed0f585e803eb6a6" providerId="Windows Live" clId="Web-{23CEBD52-F437-4DEF-A77A-A8363D35998A}" dt="2023-03-06T11:01:39.060" v="380"/>
          <ac:picMkLst>
            <pc:docMk/>
            <pc:sldMk cId="1893495384" sldId="270"/>
            <ac:picMk id="3" creationId="{103948A5-5C13-7AA2-00BD-B4AD419A7512}"/>
          </ac:picMkLst>
        </pc:picChg>
        <pc:picChg chg="add mod">
          <ac:chgData name="Гость" userId="ed0f585e803eb6a6" providerId="Windows Live" clId="Web-{23CEBD52-F437-4DEF-A77A-A8363D35998A}" dt="2023-03-06T11:03:02.720" v="391" actId="1076"/>
          <ac:picMkLst>
            <pc:docMk/>
            <pc:sldMk cId="1893495384" sldId="270"/>
            <ac:picMk id="4" creationId="{4659F1BC-14AD-5061-0D74-D0EE0E70BD44}"/>
          </ac:picMkLst>
        </pc:picChg>
      </pc:sldChg>
      <pc:sldChg chg="addSp delSp modSp new mod modTransition setBg">
        <pc:chgData name="Гость" userId="ed0f585e803eb6a6" providerId="Windows Live" clId="Web-{23CEBD52-F437-4DEF-A77A-A8363D35998A}" dt="2023-03-06T11:20:35.762" v="597"/>
        <pc:sldMkLst>
          <pc:docMk/>
          <pc:sldMk cId="1584966049" sldId="271"/>
        </pc:sldMkLst>
        <pc:spChg chg="add del">
          <ac:chgData name="Гость" userId="ed0f585e803eb6a6" providerId="Windows Live" clId="Web-{23CEBD52-F437-4DEF-A77A-A8363D35998A}" dt="2023-03-06T11:20:19.824" v="595"/>
          <ac:spMkLst>
            <pc:docMk/>
            <pc:sldMk cId="1584966049" sldId="271"/>
            <ac:spMk id="7" creationId="{42A4FC2C-047E-45A5-965D-8E1E3BF09BC6}"/>
          </ac:spMkLst>
        </pc:spChg>
        <pc:spChg chg="add">
          <ac:chgData name="Гость" userId="ed0f585e803eb6a6" providerId="Windows Live" clId="Web-{23CEBD52-F437-4DEF-A77A-A8363D35998A}" dt="2023-03-06T11:20:19.824" v="596"/>
          <ac:spMkLst>
            <pc:docMk/>
            <pc:sldMk cId="1584966049" sldId="271"/>
            <ac:spMk id="9" creationId="{5D9FC6AC-4A12-4825-8ABE-0732B8EF4D16}"/>
          </ac:spMkLst>
        </pc:spChg>
        <pc:picChg chg="add mod">
          <ac:chgData name="Гость" userId="ed0f585e803eb6a6" providerId="Windows Live" clId="Web-{23CEBD52-F437-4DEF-A77A-A8363D35998A}" dt="2023-03-06T11:20:19.824" v="596"/>
          <ac:picMkLst>
            <pc:docMk/>
            <pc:sldMk cId="1584966049" sldId="271"/>
            <ac:picMk id="2" creationId="{E5CE6C74-E11F-3E44-30ED-A1F2351B0BD8}"/>
          </ac:picMkLst>
        </pc:picChg>
      </pc:sldChg>
      <pc:sldChg chg="addSp delSp modSp new">
        <pc:chgData name="Гость" userId="ed0f585e803eb6a6" providerId="Windows Live" clId="Web-{23CEBD52-F437-4DEF-A77A-A8363D35998A}" dt="2023-03-06T11:30:24.388" v="607" actId="1076"/>
        <pc:sldMkLst>
          <pc:docMk/>
          <pc:sldMk cId="2080248657" sldId="272"/>
        </pc:sldMkLst>
        <pc:picChg chg="add del mod">
          <ac:chgData name="Гость" userId="ed0f585e803eb6a6" providerId="Windows Live" clId="Web-{23CEBD52-F437-4DEF-A77A-A8363D35998A}" dt="2023-03-06T11:24:31.072" v="600"/>
          <ac:picMkLst>
            <pc:docMk/>
            <pc:sldMk cId="2080248657" sldId="272"/>
            <ac:picMk id="2" creationId="{C0E7A305-74B0-7A6C-CE45-B97C4A7AE113}"/>
          </ac:picMkLst>
        </pc:picChg>
        <pc:picChg chg="add mod">
          <ac:chgData name="Гость" userId="ed0f585e803eb6a6" providerId="Windows Live" clId="Web-{23CEBD52-F437-4DEF-A77A-A8363D35998A}" dt="2023-03-06T11:29:19.119" v="603" actId="1076"/>
          <ac:picMkLst>
            <pc:docMk/>
            <pc:sldMk cId="2080248657" sldId="272"/>
            <ac:picMk id="3" creationId="{38462835-8FE5-1A69-94C9-7FD18318D658}"/>
          </ac:picMkLst>
        </pc:picChg>
        <pc:picChg chg="add mod">
          <ac:chgData name="Гость" userId="ed0f585e803eb6a6" providerId="Windows Live" clId="Web-{23CEBD52-F437-4DEF-A77A-A8363D35998A}" dt="2023-03-06T11:29:31.104" v="605" actId="1076"/>
          <ac:picMkLst>
            <pc:docMk/>
            <pc:sldMk cId="2080248657" sldId="272"/>
            <ac:picMk id="4" creationId="{7BAC31B6-6B64-1AC4-437A-966381F76F1A}"/>
          </ac:picMkLst>
        </pc:picChg>
        <pc:picChg chg="add mod">
          <ac:chgData name="Гость" userId="ed0f585e803eb6a6" providerId="Windows Live" clId="Web-{23CEBD52-F437-4DEF-A77A-A8363D35998A}" dt="2023-03-06T11:30:24.388" v="607" actId="1076"/>
          <ac:picMkLst>
            <pc:docMk/>
            <pc:sldMk cId="2080248657" sldId="272"/>
            <ac:picMk id="5" creationId="{17C8533C-93F6-FF51-3A64-F54B038C8017}"/>
          </ac:picMkLst>
        </pc:picChg>
      </pc:sldChg>
      <pc:sldChg chg="addSp modSp new mod modTransition setBg">
        <pc:chgData name="Гость" userId="ed0f585e803eb6a6" providerId="Windows Live" clId="Web-{23CEBD52-F437-4DEF-A77A-A8363D35998A}" dt="2023-03-06T11:35:08.779" v="617"/>
        <pc:sldMkLst>
          <pc:docMk/>
          <pc:sldMk cId="45985815" sldId="273"/>
        </pc:sldMkLst>
        <pc:spChg chg="add">
          <ac:chgData name="Гость" userId="ed0f585e803eb6a6" providerId="Windows Live" clId="Web-{23CEBD52-F437-4DEF-A77A-A8363D35998A}" dt="2023-03-06T11:33:50.400" v="610"/>
          <ac:spMkLst>
            <pc:docMk/>
            <pc:sldMk cId="45985815" sldId="273"/>
            <ac:spMk id="7" creationId="{B670DBD5-770C-4383-9F54-5B86E86BD5BB}"/>
          </ac:spMkLst>
        </pc:spChg>
        <pc:picChg chg="add mod">
          <ac:chgData name="Гость" userId="ed0f585e803eb6a6" providerId="Windows Live" clId="Web-{23CEBD52-F437-4DEF-A77A-A8363D35998A}" dt="2023-03-06T11:33:50.400" v="610"/>
          <ac:picMkLst>
            <pc:docMk/>
            <pc:sldMk cId="45985815" sldId="273"/>
            <ac:picMk id="2" creationId="{EF737A8D-5897-E924-69B1-924CAACFD8C1}"/>
          </ac:picMkLst>
        </pc:picChg>
      </pc:sldChg>
      <pc:sldChg chg="new modTransition">
        <pc:chgData name="Гость" userId="ed0f585e803eb6a6" providerId="Windows Live" clId="Web-{23CEBD52-F437-4DEF-A77A-A8363D35998A}" dt="2023-03-06T11:35:14.701" v="618"/>
        <pc:sldMkLst>
          <pc:docMk/>
          <pc:sldMk cId="3513649067" sldId="274"/>
        </pc:sldMkLst>
      </pc:sldChg>
      <pc:sldChg chg="addSp modSp new mod modTransition setBg addAnim modAnim">
        <pc:chgData name="Гость" userId="ed0f585e803eb6a6" providerId="Windows Live" clId="Web-{23CEBD52-F437-4DEF-A77A-A8363D35998A}" dt="2023-03-06T11:35:38.202" v="621"/>
        <pc:sldMkLst>
          <pc:docMk/>
          <pc:sldMk cId="2561256007" sldId="275"/>
        </pc:sldMkLst>
        <pc:spChg chg="add">
          <ac:chgData name="Гость" userId="ed0f585e803eb6a6" providerId="Windows Live" clId="Web-{23CEBD52-F437-4DEF-A77A-A8363D35998A}" dt="2023-03-06T11:34:46.168" v="616"/>
          <ac:spMkLst>
            <pc:docMk/>
            <pc:sldMk cId="2561256007" sldId="275"/>
            <ac:spMk id="8" creationId="{F101B3CC-B49F-4CE0-B198-228D1D4285B1}"/>
          </ac:spMkLst>
        </pc:spChg>
        <pc:picChg chg="add mod ord">
          <ac:chgData name="Гость" userId="ed0f585e803eb6a6" providerId="Windows Live" clId="Web-{23CEBD52-F437-4DEF-A77A-A8363D35998A}" dt="2023-03-06T11:34:46.168" v="616"/>
          <ac:picMkLst>
            <pc:docMk/>
            <pc:sldMk cId="2561256007" sldId="275"/>
            <ac:picMk id="2" creationId="{7BF50719-9369-74A1-9BEC-1E9279AECB09}"/>
          </ac:picMkLst>
        </pc:picChg>
        <pc:picChg chg="add mod">
          <ac:chgData name="Гость" userId="ed0f585e803eb6a6" providerId="Windows Live" clId="Web-{23CEBD52-F437-4DEF-A77A-A8363D35998A}" dt="2023-03-06T11:34:46.168" v="616"/>
          <ac:picMkLst>
            <pc:docMk/>
            <pc:sldMk cId="2561256007" sldId="275"/>
            <ac:picMk id="3" creationId="{7380542F-BBC0-EAC2-F317-4AB2EF6BC2A4}"/>
          </ac:picMkLst>
        </pc:picChg>
      </pc:sldChg>
      <pc:sldChg chg="new">
        <pc:chgData name="Гость" userId="ed0f585e803eb6a6" providerId="Windows Live" clId="Web-{23CEBD52-F437-4DEF-A77A-A8363D35998A}" dt="2023-03-06T11:36:27.330" v="622"/>
        <pc:sldMkLst>
          <pc:docMk/>
          <pc:sldMk cId="354464508" sldId="276"/>
        </pc:sldMkLst>
      </pc:sldChg>
      <pc:sldChg chg="addSp modSp new mod modTransition setBg addAnim modAnim">
        <pc:chgData name="Гость" userId="ed0f585e803eb6a6" providerId="Windows Live" clId="Web-{23CEBD52-F437-4DEF-A77A-A8363D35998A}" dt="2023-03-06T11:39:45.528" v="630"/>
        <pc:sldMkLst>
          <pc:docMk/>
          <pc:sldMk cId="1659884721" sldId="277"/>
        </pc:sldMkLst>
        <pc:spChg chg="add">
          <ac:chgData name="Гость" userId="ed0f585e803eb6a6" providerId="Windows Live" clId="Web-{23CEBD52-F437-4DEF-A77A-A8363D35998A}" dt="2023-03-06T11:39:30.184" v="627"/>
          <ac:spMkLst>
            <pc:docMk/>
            <pc:sldMk cId="1659884721" sldId="277"/>
            <ac:spMk id="8" creationId="{A169D286-F4D7-4C8B-A6BD-D05384C7F1D8}"/>
          </ac:spMkLst>
        </pc:spChg>
        <pc:spChg chg="add">
          <ac:chgData name="Гость" userId="ed0f585e803eb6a6" providerId="Windows Live" clId="Web-{23CEBD52-F437-4DEF-A77A-A8363D35998A}" dt="2023-03-06T11:39:30.184" v="627"/>
          <ac:spMkLst>
            <pc:docMk/>
            <pc:sldMk cId="1659884721" sldId="277"/>
            <ac:spMk id="10" creationId="{39E8235E-135E-4261-8F54-2B316E493C42}"/>
          </ac:spMkLst>
        </pc:spChg>
        <pc:spChg chg="add">
          <ac:chgData name="Гость" userId="ed0f585e803eb6a6" providerId="Windows Live" clId="Web-{23CEBD52-F437-4DEF-A77A-A8363D35998A}" dt="2023-03-06T11:39:30.184" v="627"/>
          <ac:spMkLst>
            <pc:docMk/>
            <pc:sldMk cId="1659884721" sldId="277"/>
            <ac:spMk id="12" creationId="{D4ED8EC3-4D57-4620-93CE-4E6661F09A3E}"/>
          </ac:spMkLst>
        </pc:spChg>
        <pc:picChg chg="add mod">
          <ac:chgData name="Гость" userId="ed0f585e803eb6a6" providerId="Windows Live" clId="Web-{23CEBD52-F437-4DEF-A77A-A8363D35998A}" dt="2023-03-06T11:39:30.184" v="627"/>
          <ac:picMkLst>
            <pc:docMk/>
            <pc:sldMk cId="1659884721" sldId="277"/>
            <ac:picMk id="2" creationId="{19DC8492-3F4F-1123-8E63-E00ACD8DA78B}"/>
          </ac:picMkLst>
        </pc:picChg>
        <pc:picChg chg="add mod">
          <ac:chgData name="Гость" userId="ed0f585e803eb6a6" providerId="Windows Live" clId="Web-{23CEBD52-F437-4DEF-A77A-A8363D35998A}" dt="2023-03-06T11:39:30.184" v="627"/>
          <ac:picMkLst>
            <pc:docMk/>
            <pc:sldMk cId="1659884721" sldId="277"/>
            <ac:picMk id="3" creationId="{B609C2E0-7515-E749-8808-223851DF7154}"/>
          </ac:picMkLst>
        </pc:picChg>
      </pc:sldChg>
      <pc:sldChg chg="addSp delSp modSp new mod modTransition setBg addAnim modAnim">
        <pc:chgData name="Гость" userId="ed0f585e803eb6a6" providerId="Windows Live" clId="Web-{23CEBD52-F437-4DEF-A77A-A8363D35998A}" dt="2023-03-06T11:41:18.252" v="644"/>
        <pc:sldMkLst>
          <pc:docMk/>
          <pc:sldMk cId="2274307820" sldId="278"/>
        </pc:sldMkLst>
        <pc:spChg chg="add del">
          <ac:chgData name="Гость" userId="ed0f585e803eb6a6" providerId="Windows Live" clId="Web-{23CEBD52-F437-4DEF-A77A-A8363D35998A}" dt="2023-03-06T11:40:45.219" v="636"/>
          <ac:spMkLst>
            <pc:docMk/>
            <pc:sldMk cId="2274307820" sldId="278"/>
            <ac:spMk id="8" creationId="{F101B3CC-B49F-4CE0-B198-228D1D4285B1}"/>
          </ac:spMkLst>
        </pc:spChg>
        <pc:spChg chg="add del">
          <ac:chgData name="Гость" userId="ed0f585e803eb6a6" providerId="Windows Live" clId="Web-{23CEBD52-F437-4DEF-A77A-A8363D35998A}" dt="2023-03-06T11:40:51.532" v="638"/>
          <ac:spMkLst>
            <pc:docMk/>
            <pc:sldMk cId="2274307820" sldId="278"/>
            <ac:spMk id="10" creationId="{4A06AD8B-0227-4FF6-AEB4-C66C5A5398C1}"/>
          </ac:spMkLst>
        </pc:spChg>
        <pc:spChg chg="add del">
          <ac:chgData name="Гость" userId="ed0f585e803eb6a6" providerId="Windows Live" clId="Web-{23CEBD52-F437-4DEF-A77A-A8363D35998A}" dt="2023-03-06T11:40:51.532" v="638"/>
          <ac:spMkLst>
            <pc:docMk/>
            <pc:sldMk cId="2274307820" sldId="278"/>
            <ac:spMk id="11" creationId="{73EDB3DA-AEF0-428A-A317-C42827E6C836}"/>
          </ac:spMkLst>
        </pc:spChg>
        <pc:spChg chg="add del">
          <ac:chgData name="Гость" userId="ed0f585e803eb6a6" providerId="Windows Live" clId="Web-{23CEBD52-F437-4DEF-A77A-A8363D35998A}" dt="2023-03-06T11:40:51.532" v="638"/>
          <ac:spMkLst>
            <pc:docMk/>
            <pc:sldMk cId="2274307820" sldId="278"/>
            <ac:spMk id="12" creationId="{5DFACEB2-7564-4FB9-B739-C2CE339BA3D2}"/>
          </ac:spMkLst>
        </pc:spChg>
        <pc:spChg chg="add del">
          <ac:chgData name="Гость" userId="ed0f585e803eb6a6" providerId="Windows Live" clId="Web-{23CEBD52-F437-4DEF-A77A-A8363D35998A}" dt="2023-03-06T11:40:54.985" v="640"/>
          <ac:spMkLst>
            <pc:docMk/>
            <pc:sldMk cId="2274307820" sldId="278"/>
            <ac:spMk id="14" creationId="{42A4FC2C-047E-45A5-965D-8E1E3BF09BC6}"/>
          </ac:spMkLst>
        </pc:spChg>
        <pc:spChg chg="add">
          <ac:chgData name="Гость" userId="ed0f585e803eb6a6" providerId="Windows Live" clId="Web-{23CEBD52-F437-4DEF-A77A-A8363D35998A}" dt="2023-03-06T11:40:55.001" v="641"/>
          <ac:spMkLst>
            <pc:docMk/>
            <pc:sldMk cId="2274307820" sldId="278"/>
            <ac:spMk id="16" creationId="{22220111-5018-4EB7-A38B-79BD37F7C095}"/>
          </ac:spMkLst>
        </pc:spChg>
        <pc:spChg chg="add">
          <ac:chgData name="Гость" userId="ed0f585e803eb6a6" providerId="Windows Live" clId="Web-{23CEBD52-F437-4DEF-A77A-A8363D35998A}" dt="2023-03-06T11:40:55.001" v="641"/>
          <ac:spMkLst>
            <pc:docMk/>
            <pc:sldMk cId="2274307820" sldId="278"/>
            <ac:spMk id="17" creationId="{854ECEBE-9353-406C-9313-02A517A310EF}"/>
          </ac:spMkLst>
        </pc:spChg>
        <pc:spChg chg="add">
          <ac:chgData name="Гость" userId="ed0f585e803eb6a6" providerId="Windows Live" clId="Web-{23CEBD52-F437-4DEF-A77A-A8363D35998A}" dt="2023-03-06T11:40:55.001" v="641"/>
          <ac:spMkLst>
            <pc:docMk/>
            <pc:sldMk cId="2274307820" sldId="278"/>
            <ac:spMk id="18" creationId="{86806086-A782-4311-A63B-1A68574D8067}"/>
          </ac:spMkLst>
        </pc:spChg>
        <pc:spChg chg="add">
          <ac:chgData name="Гость" userId="ed0f585e803eb6a6" providerId="Windows Live" clId="Web-{23CEBD52-F437-4DEF-A77A-A8363D35998A}" dt="2023-03-06T11:40:55.001" v="641"/>
          <ac:spMkLst>
            <pc:docMk/>
            <pc:sldMk cId="2274307820" sldId="278"/>
            <ac:spMk id="19" creationId="{CE71458B-DF80-43DF-9693-2EC3878ACAB5}"/>
          </ac:spMkLst>
        </pc:spChg>
        <pc:spChg chg="add">
          <ac:chgData name="Гость" userId="ed0f585e803eb6a6" providerId="Windows Live" clId="Web-{23CEBD52-F437-4DEF-A77A-A8363D35998A}" dt="2023-03-06T11:40:55.001" v="641"/>
          <ac:spMkLst>
            <pc:docMk/>
            <pc:sldMk cId="2274307820" sldId="278"/>
            <ac:spMk id="20" creationId="{DE1994AC-22D1-4B48-9EDA-BE373E704567}"/>
          </ac:spMkLst>
        </pc:spChg>
        <pc:picChg chg="add mod ord">
          <ac:chgData name="Гость" userId="ed0f585e803eb6a6" providerId="Windows Live" clId="Web-{23CEBD52-F437-4DEF-A77A-A8363D35998A}" dt="2023-03-06T11:40:55.001" v="641"/>
          <ac:picMkLst>
            <pc:docMk/>
            <pc:sldMk cId="2274307820" sldId="278"/>
            <ac:picMk id="2" creationId="{84DF6D74-3453-0F54-6DCB-3356DD6F0548}"/>
          </ac:picMkLst>
        </pc:picChg>
        <pc:picChg chg="add mod">
          <ac:chgData name="Гость" userId="ed0f585e803eb6a6" providerId="Windows Live" clId="Web-{23CEBD52-F437-4DEF-A77A-A8363D35998A}" dt="2023-03-06T11:40:55.001" v="641"/>
          <ac:picMkLst>
            <pc:docMk/>
            <pc:sldMk cId="2274307820" sldId="278"/>
            <ac:picMk id="3" creationId="{6D98FB38-E279-7086-7A64-CC7143E772F8}"/>
          </ac:picMkLst>
        </pc:picChg>
      </pc:sldChg>
      <pc:sldChg chg="new">
        <pc:chgData name="Гость" userId="ed0f585e803eb6a6" providerId="Windows Live" clId="Web-{23CEBD52-F437-4DEF-A77A-A8363D35998A}" dt="2023-03-06T11:41:22.502" v="645"/>
        <pc:sldMkLst>
          <pc:docMk/>
          <pc:sldMk cId="2961370401" sldId="279"/>
        </pc:sldMkLst>
      </pc:sldChg>
      <pc:sldChg chg="addSp modSp new mod modTransition setBg addAnim modAnim">
        <pc:chgData name="Гость" userId="ed0f585e803eb6a6" providerId="Windows Live" clId="Web-{23CEBD52-F437-4DEF-A77A-A8363D35998A}" dt="2023-03-06T12:05:15.456" v="659"/>
        <pc:sldMkLst>
          <pc:docMk/>
          <pc:sldMk cId="4157244319" sldId="280"/>
        </pc:sldMkLst>
        <pc:picChg chg="add mod ord">
          <ac:chgData name="Гость" userId="ed0f585e803eb6a6" providerId="Windows Live" clId="Web-{23CEBD52-F437-4DEF-A77A-A8363D35998A}" dt="2023-03-06T12:04:48.643" v="654"/>
          <ac:picMkLst>
            <pc:docMk/>
            <pc:sldMk cId="4157244319" sldId="280"/>
            <ac:picMk id="2" creationId="{E908567E-379E-8795-5A10-22F7FCF7752A}"/>
          </ac:picMkLst>
        </pc:picChg>
        <pc:picChg chg="add mod ord">
          <ac:chgData name="Гость" userId="ed0f585e803eb6a6" providerId="Windows Live" clId="Web-{23CEBD52-F437-4DEF-A77A-A8363D35998A}" dt="2023-03-06T12:04:48.643" v="654"/>
          <ac:picMkLst>
            <pc:docMk/>
            <pc:sldMk cId="4157244319" sldId="280"/>
            <ac:picMk id="3" creationId="{536FA5F5-18F7-BAE6-8A52-2046AF88631C}"/>
          </ac:picMkLst>
        </pc:picChg>
        <pc:picChg chg="add mod">
          <ac:chgData name="Гость" userId="ed0f585e803eb6a6" providerId="Windows Live" clId="Web-{23CEBD52-F437-4DEF-A77A-A8363D35998A}" dt="2023-03-06T12:04:48.643" v="654"/>
          <ac:picMkLst>
            <pc:docMk/>
            <pc:sldMk cId="4157244319" sldId="280"/>
            <ac:picMk id="4" creationId="{EC01069D-7C9B-36B5-0DFF-175D256E3C2A}"/>
          </ac:picMkLst>
        </pc:picChg>
      </pc:sldChg>
      <pc:sldChg chg="addSp delSp modSp new del">
        <pc:chgData name="Гость" userId="ed0f585e803eb6a6" providerId="Windows Live" clId="Web-{23CEBD52-F437-4DEF-A77A-A8363D35998A}" dt="2023-03-06T12:19:19.379" v="674"/>
        <pc:sldMkLst>
          <pc:docMk/>
          <pc:sldMk cId="3062669194" sldId="281"/>
        </pc:sldMkLst>
        <pc:picChg chg="add del mod">
          <ac:chgData name="Гость" userId="ed0f585e803eb6a6" providerId="Windows Live" clId="Web-{23CEBD52-F437-4DEF-A77A-A8363D35998A}" dt="2023-03-06T12:07:38.819" v="672"/>
          <ac:picMkLst>
            <pc:docMk/>
            <pc:sldMk cId="3062669194" sldId="281"/>
            <ac:picMk id="2" creationId="{290E0200-2E2B-536F-DAD8-CAD13F8CE2F6}"/>
          </ac:picMkLst>
        </pc:picChg>
        <pc:picChg chg="add mod">
          <ac:chgData name="Гость" userId="ed0f585e803eb6a6" providerId="Windows Live" clId="Web-{23CEBD52-F437-4DEF-A77A-A8363D35998A}" dt="2023-03-06T12:19:10.035" v="673"/>
          <ac:picMkLst>
            <pc:docMk/>
            <pc:sldMk cId="3062669194" sldId="281"/>
            <ac:picMk id="2" creationId="{50496D56-76BB-3610-2D63-E8799F76ABC9}"/>
          </ac:picMkLst>
        </pc:picChg>
        <pc:picChg chg="add del mod">
          <ac:chgData name="Гость" userId="ed0f585e803eb6a6" providerId="Windows Live" clId="Web-{23CEBD52-F437-4DEF-A77A-A8363D35998A}" dt="2023-03-06T12:06:47.818" v="664"/>
          <ac:picMkLst>
            <pc:docMk/>
            <pc:sldMk cId="3062669194" sldId="281"/>
            <ac:picMk id="3" creationId="{E6AA9513-8584-5FC5-01FD-42CA2332707F}"/>
          </ac:picMkLst>
        </pc:picChg>
        <pc:picChg chg="add del mod">
          <ac:chgData name="Гость" userId="ed0f585e803eb6a6" providerId="Windows Live" clId="Web-{23CEBD52-F437-4DEF-A77A-A8363D35998A}" dt="2023-03-06T12:07:22.256" v="669"/>
          <ac:picMkLst>
            <pc:docMk/>
            <pc:sldMk cId="3062669194" sldId="281"/>
            <ac:picMk id="4" creationId="{852ADAD5-8AB7-4272-BD9D-E94AE8B994F2}"/>
          </ac:picMkLst>
        </pc:picChg>
        <pc:picChg chg="add del mod">
          <ac:chgData name="Гость" userId="ed0f585e803eb6a6" providerId="Windows Live" clId="Web-{23CEBD52-F437-4DEF-A77A-A8363D35998A}" dt="2023-03-06T12:07:37.241" v="671"/>
          <ac:picMkLst>
            <pc:docMk/>
            <pc:sldMk cId="3062669194" sldId="281"/>
            <ac:picMk id="5" creationId="{A9258A7B-8B77-F25E-2C04-9B164F4E7F54}"/>
          </ac:picMkLst>
        </pc:picChg>
      </pc:sldChg>
    </pc:docChg>
  </pc:docChgLst>
  <pc:docChgLst>
    <pc:chgData name="Гость" userId="ed0f585e803eb6a6" providerId="Windows Live" clId="Web-{D4C113AE-8D74-4C52-BB6F-6049A3BAD84F}"/>
    <pc:docChg chg="addSld delSld modSld">
      <pc:chgData name="Гость" userId="ed0f585e803eb6a6" providerId="Windows Live" clId="Web-{D4C113AE-8D74-4C52-BB6F-6049A3BAD84F}" dt="2023-03-06T14:13:56.711" v="43"/>
      <pc:docMkLst>
        <pc:docMk/>
      </pc:docMkLst>
      <pc:sldChg chg="modSp mod modTransition setBg addAnim modAnim">
        <pc:chgData name="Гость" userId="ed0f585e803eb6a6" providerId="Windows Live" clId="Web-{D4C113AE-8D74-4C52-BB6F-6049A3BAD84F}" dt="2023-03-06T14:00:56.798" v="12"/>
        <pc:sldMkLst>
          <pc:docMk/>
          <pc:sldMk cId="2080248657" sldId="272"/>
        </pc:sldMkLst>
        <pc:picChg chg="mod ord">
          <ac:chgData name="Гость" userId="ed0f585e803eb6a6" providerId="Windows Live" clId="Web-{D4C113AE-8D74-4C52-BB6F-6049A3BAD84F}" dt="2023-03-06T14:00:33.155" v="7"/>
          <ac:picMkLst>
            <pc:docMk/>
            <pc:sldMk cId="2080248657" sldId="272"/>
            <ac:picMk id="3" creationId="{38462835-8FE5-1A69-94C9-7FD18318D658}"/>
          </ac:picMkLst>
        </pc:picChg>
        <pc:picChg chg="mod">
          <ac:chgData name="Гость" userId="ed0f585e803eb6a6" providerId="Windows Live" clId="Web-{D4C113AE-8D74-4C52-BB6F-6049A3BAD84F}" dt="2023-03-06T14:00:33.155" v="7"/>
          <ac:picMkLst>
            <pc:docMk/>
            <pc:sldMk cId="2080248657" sldId="272"/>
            <ac:picMk id="4" creationId="{7BAC31B6-6B64-1AC4-437A-966381F76F1A}"/>
          </ac:picMkLst>
        </pc:picChg>
        <pc:picChg chg="mod">
          <ac:chgData name="Гость" userId="ed0f585e803eb6a6" providerId="Windows Live" clId="Web-{D4C113AE-8D74-4C52-BB6F-6049A3BAD84F}" dt="2023-03-06T14:00:33.155" v="7"/>
          <ac:picMkLst>
            <pc:docMk/>
            <pc:sldMk cId="2080248657" sldId="272"/>
            <ac:picMk id="5" creationId="{17C8533C-93F6-FF51-3A64-F54B038C8017}"/>
          </ac:picMkLst>
        </pc:picChg>
      </pc:sldChg>
      <pc:sldChg chg="addSp delSp modSp mod modTransition setBg">
        <pc:chgData name="Гость" userId="ed0f585e803eb6a6" providerId="Windows Live" clId="Web-{D4C113AE-8D74-4C52-BB6F-6049A3BAD84F}" dt="2023-03-06T13:57:47.769" v="4"/>
        <pc:sldMkLst>
          <pc:docMk/>
          <pc:sldMk cId="354464508" sldId="276"/>
        </pc:sldMkLst>
        <pc:spChg chg="add del">
          <ac:chgData name="Гость" userId="ed0f585e803eb6a6" providerId="Windows Live" clId="Web-{D4C113AE-8D74-4C52-BB6F-6049A3BAD84F}" dt="2023-03-06T13:57:25.142" v="2"/>
          <ac:spMkLst>
            <pc:docMk/>
            <pc:sldMk cId="354464508" sldId="276"/>
            <ac:spMk id="7" creationId="{673E9FC8-2143-48A2-9DEE-AABBC7E301A8}"/>
          </ac:spMkLst>
        </pc:spChg>
        <pc:spChg chg="add">
          <ac:chgData name="Гость" userId="ed0f585e803eb6a6" providerId="Windows Live" clId="Web-{D4C113AE-8D74-4C52-BB6F-6049A3BAD84F}" dt="2023-03-06T13:57:25.142" v="3"/>
          <ac:spMkLst>
            <pc:docMk/>
            <pc:sldMk cId="354464508" sldId="276"/>
            <ac:spMk id="9" creationId="{E559D998-AB6C-46E1-B394-118E9A1E2D62}"/>
          </ac:spMkLst>
        </pc:spChg>
        <pc:picChg chg="add mod">
          <ac:chgData name="Гость" userId="ed0f585e803eb6a6" providerId="Windows Live" clId="Web-{D4C113AE-8D74-4C52-BB6F-6049A3BAD84F}" dt="2023-03-06T13:57:25.142" v="3"/>
          <ac:picMkLst>
            <pc:docMk/>
            <pc:sldMk cId="354464508" sldId="276"/>
            <ac:picMk id="2" creationId="{57A5D8D5-A683-1B23-7237-3A33B939D11A}"/>
          </ac:picMkLst>
        </pc:picChg>
      </pc:sldChg>
      <pc:sldChg chg="del">
        <pc:chgData name="Гость" userId="ed0f585e803eb6a6" providerId="Windows Live" clId="Web-{D4C113AE-8D74-4C52-BB6F-6049A3BAD84F}" dt="2023-03-06T13:58:00.567" v="5"/>
        <pc:sldMkLst>
          <pc:docMk/>
          <pc:sldMk cId="2961370401" sldId="279"/>
        </pc:sldMkLst>
      </pc:sldChg>
      <pc:sldChg chg="addSp delSp modSp new mod modTransition setBg addAnim modAnim">
        <pc:chgData name="Гость" userId="ed0f585e803eb6a6" providerId="Windows Live" clId="Web-{D4C113AE-8D74-4C52-BB6F-6049A3BAD84F}" dt="2023-03-06T14:04:23.296" v="23"/>
        <pc:sldMkLst>
          <pc:docMk/>
          <pc:sldMk cId="668728499" sldId="281"/>
        </pc:sldMkLst>
        <pc:spChg chg="add">
          <ac:chgData name="Гость" userId="ed0f585e803eb6a6" providerId="Windows Live" clId="Web-{D4C113AE-8D74-4C52-BB6F-6049A3BAD84F}" dt="2023-03-06T14:03:58.044" v="20"/>
          <ac:spMkLst>
            <pc:docMk/>
            <pc:sldMk cId="668728499" sldId="281"/>
            <ac:spMk id="10" creationId="{73EDB3DA-AEF0-428A-A317-C42827E6C836}"/>
          </ac:spMkLst>
        </pc:spChg>
        <pc:spChg chg="add">
          <ac:chgData name="Гость" userId="ed0f585e803eb6a6" providerId="Windows Live" clId="Web-{D4C113AE-8D74-4C52-BB6F-6049A3BAD84F}" dt="2023-03-06T14:03:58.044" v="20"/>
          <ac:spMkLst>
            <pc:docMk/>
            <pc:sldMk cId="668728499" sldId="281"/>
            <ac:spMk id="12" creationId="{4A06AD8B-0227-4FF6-AEB4-C66C5A5398C1}"/>
          </ac:spMkLst>
        </pc:spChg>
        <pc:spChg chg="add">
          <ac:chgData name="Гость" userId="ed0f585e803eb6a6" providerId="Windows Live" clId="Web-{D4C113AE-8D74-4C52-BB6F-6049A3BAD84F}" dt="2023-03-06T14:03:58.044" v="20"/>
          <ac:spMkLst>
            <pc:docMk/>
            <pc:sldMk cId="668728499" sldId="281"/>
            <ac:spMk id="14" creationId="{5DFACEB2-7564-4FB9-B739-C2CE339BA3D2}"/>
          </ac:spMkLst>
        </pc:spChg>
        <pc:picChg chg="add mod ord">
          <ac:chgData name="Гость" userId="ed0f585e803eb6a6" providerId="Windows Live" clId="Web-{D4C113AE-8D74-4C52-BB6F-6049A3BAD84F}" dt="2023-03-06T14:03:58.044" v="20"/>
          <ac:picMkLst>
            <pc:docMk/>
            <pc:sldMk cId="668728499" sldId="281"/>
            <ac:picMk id="2" creationId="{E730EE66-E889-84B1-801F-562938597D8F}"/>
          </ac:picMkLst>
        </pc:picChg>
        <pc:picChg chg="add del mod">
          <ac:chgData name="Гость" userId="ed0f585e803eb6a6" providerId="Windows Live" clId="Web-{D4C113AE-8D74-4C52-BB6F-6049A3BAD84F}" dt="2023-03-06T14:03:30.261" v="16"/>
          <ac:picMkLst>
            <pc:docMk/>
            <pc:sldMk cId="668728499" sldId="281"/>
            <ac:picMk id="3" creationId="{CD2839B2-092B-DD95-8DB6-58EDBD2D87BA}"/>
          </ac:picMkLst>
        </pc:picChg>
        <pc:picChg chg="add del mod">
          <ac:chgData name="Гость" userId="ed0f585e803eb6a6" providerId="Windows Live" clId="Web-{D4C113AE-8D74-4C52-BB6F-6049A3BAD84F}" dt="2023-03-06T14:03:41.434" v="18"/>
          <ac:picMkLst>
            <pc:docMk/>
            <pc:sldMk cId="668728499" sldId="281"/>
            <ac:picMk id="4" creationId="{53137DED-C815-B524-1AAD-FDE0AC8ABBCF}"/>
          </ac:picMkLst>
        </pc:picChg>
        <pc:picChg chg="add mod">
          <ac:chgData name="Гость" userId="ed0f585e803eb6a6" providerId="Windows Live" clId="Web-{D4C113AE-8D74-4C52-BB6F-6049A3BAD84F}" dt="2023-03-06T14:03:58.044" v="20"/>
          <ac:picMkLst>
            <pc:docMk/>
            <pc:sldMk cId="668728499" sldId="281"/>
            <ac:picMk id="5" creationId="{E2344872-DF1A-D5BC-4ED3-CB325871E64E}"/>
          </ac:picMkLst>
        </pc:picChg>
      </pc:sldChg>
      <pc:sldChg chg="addSp delSp modSp new mod modTransition setBg">
        <pc:chgData name="Гость" userId="ed0f585e803eb6a6" providerId="Windows Live" clId="Web-{D4C113AE-8D74-4C52-BB6F-6049A3BAD84F}" dt="2023-03-06T14:08:02.405" v="31"/>
        <pc:sldMkLst>
          <pc:docMk/>
          <pc:sldMk cId="3546441774" sldId="282"/>
        </pc:sldMkLst>
        <pc:spChg chg="add del">
          <ac:chgData name="Гость" userId="ed0f585e803eb6a6" providerId="Windows Live" clId="Web-{D4C113AE-8D74-4C52-BB6F-6049A3BAD84F}" dt="2023-03-06T14:07:41.388" v="29"/>
          <ac:spMkLst>
            <pc:docMk/>
            <pc:sldMk cId="3546441774" sldId="282"/>
            <ac:spMk id="8" creationId="{E97C36FC-DEAA-4DCA-B0AB-7F9357FA4016}"/>
          </ac:spMkLst>
        </pc:spChg>
        <pc:spChg chg="add del">
          <ac:chgData name="Гость" userId="ed0f585e803eb6a6" providerId="Windows Live" clId="Web-{D4C113AE-8D74-4C52-BB6F-6049A3BAD84F}" dt="2023-03-06T14:07:41.388" v="29"/>
          <ac:spMkLst>
            <pc:docMk/>
            <pc:sldMk cId="3546441774" sldId="282"/>
            <ac:spMk id="10" creationId="{278C38CD-A630-49FF-8417-6792A2B13FCA}"/>
          </ac:spMkLst>
        </pc:spChg>
        <pc:spChg chg="add">
          <ac:chgData name="Гость" userId="ed0f585e803eb6a6" providerId="Windows Live" clId="Web-{D4C113AE-8D74-4C52-BB6F-6049A3BAD84F}" dt="2023-03-06T14:07:41.388" v="30"/>
          <ac:spMkLst>
            <pc:docMk/>
            <pc:sldMk cId="3546441774" sldId="282"/>
            <ac:spMk id="12" creationId="{22C6C9C9-83BF-4A6C-A1BF-C1735C61B4FF}"/>
          </ac:spMkLst>
        </pc:spChg>
        <pc:picChg chg="add mod">
          <ac:chgData name="Гость" userId="ed0f585e803eb6a6" providerId="Windows Live" clId="Web-{D4C113AE-8D74-4C52-BB6F-6049A3BAD84F}" dt="2023-03-06T14:07:41.388" v="30"/>
          <ac:picMkLst>
            <pc:docMk/>
            <pc:sldMk cId="3546441774" sldId="282"/>
            <ac:picMk id="2" creationId="{845E812B-E513-3880-0E8F-B207B1A0D653}"/>
          </ac:picMkLst>
        </pc:picChg>
        <pc:picChg chg="add mod">
          <ac:chgData name="Гость" userId="ed0f585e803eb6a6" providerId="Windows Live" clId="Web-{D4C113AE-8D74-4C52-BB6F-6049A3BAD84F}" dt="2023-03-06T14:07:41.388" v="30"/>
          <ac:picMkLst>
            <pc:docMk/>
            <pc:sldMk cId="3546441774" sldId="282"/>
            <ac:picMk id="3" creationId="{99D50DD5-6322-16F1-8DA4-FAF5A49DEE6A}"/>
          </ac:picMkLst>
        </pc:picChg>
      </pc:sldChg>
      <pc:sldChg chg="addSp modSp new mod modTransition setBg">
        <pc:chgData name="Гость" userId="ed0f585e803eb6a6" providerId="Windows Live" clId="Web-{D4C113AE-8D74-4C52-BB6F-6049A3BAD84F}" dt="2023-03-06T14:10:03.835" v="35"/>
        <pc:sldMkLst>
          <pc:docMk/>
          <pc:sldMk cId="2696077707" sldId="283"/>
        </pc:sldMkLst>
        <pc:spChg chg="add">
          <ac:chgData name="Гость" userId="ed0f585e803eb6a6" providerId="Windows Live" clId="Web-{D4C113AE-8D74-4C52-BB6F-6049A3BAD84F}" dt="2023-03-06T14:09:44.146" v="34"/>
          <ac:spMkLst>
            <pc:docMk/>
            <pc:sldMk cId="2696077707" sldId="283"/>
            <ac:spMk id="7" creationId="{673E9FC8-2143-48A2-9DEE-AABBC7E301A8}"/>
          </ac:spMkLst>
        </pc:spChg>
        <pc:picChg chg="add mod">
          <ac:chgData name="Гость" userId="ed0f585e803eb6a6" providerId="Windows Live" clId="Web-{D4C113AE-8D74-4C52-BB6F-6049A3BAD84F}" dt="2023-03-06T14:09:44.146" v="34"/>
          <ac:picMkLst>
            <pc:docMk/>
            <pc:sldMk cId="2696077707" sldId="283"/>
            <ac:picMk id="2" creationId="{00332B7B-F4BD-5ADF-9B00-E6C895F7EE88}"/>
          </ac:picMkLst>
        </pc:picChg>
      </pc:sldChg>
      <pc:sldChg chg="addSp modSp new mod setBg">
        <pc:chgData name="Гость" userId="ed0f585e803eb6a6" providerId="Windows Live" clId="Web-{D4C113AE-8D74-4C52-BB6F-6049A3BAD84F}" dt="2023-03-06T14:13:56.711" v="43"/>
        <pc:sldMkLst>
          <pc:docMk/>
          <pc:sldMk cId="2787296741" sldId="284"/>
        </pc:sldMkLst>
        <pc:spChg chg="add">
          <ac:chgData name="Гость" userId="ed0f585e803eb6a6" providerId="Windows Live" clId="Web-{D4C113AE-8D74-4C52-BB6F-6049A3BAD84F}" dt="2023-03-06T14:13:56.711" v="43"/>
          <ac:spMkLst>
            <pc:docMk/>
            <pc:sldMk cId="2787296741" sldId="284"/>
            <ac:spMk id="9" creationId="{CFE55B3F-4634-4A41-B146-E6251581E807}"/>
          </ac:spMkLst>
        </pc:spChg>
        <pc:spChg chg="add">
          <ac:chgData name="Гость" userId="ed0f585e803eb6a6" providerId="Windows Live" clId="Web-{D4C113AE-8D74-4C52-BB6F-6049A3BAD84F}" dt="2023-03-06T14:13:56.711" v="43"/>
          <ac:spMkLst>
            <pc:docMk/>
            <pc:sldMk cId="2787296741" sldId="284"/>
            <ac:spMk id="11" creationId="{5CD271E5-55BF-4266-A3A7-CFCC30518840}"/>
          </ac:spMkLst>
        </pc:spChg>
        <pc:picChg chg="add mod">
          <ac:chgData name="Гость" userId="ed0f585e803eb6a6" providerId="Windows Live" clId="Web-{D4C113AE-8D74-4C52-BB6F-6049A3BAD84F}" dt="2023-03-06T14:13:56.711" v="43"/>
          <ac:picMkLst>
            <pc:docMk/>
            <pc:sldMk cId="2787296741" sldId="284"/>
            <ac:picMk id="2" creationId="{C768D055-F85D-4C3D-364C-B6F3314289CB}"/>
          </ac:picMkLst>
        </pc:picChg>
        <pc:picChg chg="add mod">
          <ac:chgData name="Гость" userId="ed0f585e803eb6a6" providerId="Windows Live" clId="Web-{D4C113AE-8D74-4C52-BB6F-6049A3BAD84F}" dt="2023-03-06T14:13:56.711" v="43"/>
          <ac:picMkLst>
            <pc:docMk/>
            <pc:sldMk cId="2787296741" sldId="284"/>
            <ac:picMk id="3" creationId="{86B88343-542D-5532-292D-165A2E130652}"/>
          </ac:picMkLst>
        </pc:picChg>
        <pc:picChg chg="add mod">
          <ac:chgData name="Гость" userId="ed0f585e803eb6a6" providerId="Windows Live" clId="Web-{D4C113AE-8D74-4C52-BB6F-6049A3BAD84F}" dt="2023-03-06T14:13:56.711" v="43"/>
          <ac:picMkLst>
            <pc:docMk/>
            <pc:sldMk cId="2787296741" sldId="284"/>
            <ac:picMk id="4" creationId="{6DB1E324-4DA1-40FA-B312-FF9D0D37A9A8}"/>
          </ac:picMkLst>
        </pc:picChg>
      </pc:sldChg>
    </pc:docChg>
  </pc:docChgLst>
  <pc:docChgLst>
    <pc:chgData name="Гость" userId="ed0f585e803eb6a6" providerId="Windows Live" clId="Web-{FF74545D-45D9-4727-9B35-E01803930980}"/>
    <pc:docChg chg="addSld delSld modSld">
      <pc:chgData name="Гость" userId="ed0f585e803eb6a6" providerId="Windows Live" clId="Web-{FF74545D-45D9-4727-9B35-E01803930980}" dt="2023-03-05T16:11:23.482" v="102"/>
      <pc:docMkLst>
        <pc:docMk/>
      </pc:docMkLst>
      <pc:sldChg chg="new del">
        <pc:chgData name="Гость" userId="ed0f585e803eb6a6" providerId="Windows Live" clId="Web-{FF74545D-45D9-4727-9B35-E01803930980}" dt="2023-03-05T15:36:53.410" v="1"/>
        <pc:sldMkLst>
          <pc:docMk/>
          <pc:sldMk cId="2179092958" sldId="257"/>
        </pc:sldMkLst>
      </pc:sldChg>
      <pc:sldChg chg="new del">
        <pc:chgData name="Гость" userId="ed0f585e803eb6a6" providerId="Windows Live" clId="Web-{FF74545D-45D9-4727-9B35-E01803930980}" dt="2023-03-05T15:37:07.411" v="3"/>
        <pc:sldMkLst>
          <pc:docMk/>
          <pc:sldMk cId="2424853927" sldId="257"/>
        </pc:sldMkLst>
      </pc:sldChg>
      <pc:sldChg chg="addSp modSp new mod modTransition setBg">
        <pc:chgData name="Гость" userId="ed0f585e803eb6a6" providerId="Windows Live" clId="Web-{FF74545D-45D9-4727-9B35-E01803930980}" dt="2023-03-05T16:09:38.400" v="85"/>
        <pc:sldMkLst>
          <pc:docMk/>
          <pc:sldMk cId="2966130645" sldId="257"/>
        </pc:sldMkLst>
        <pc:spChg chg="add">
          <ac:chgData name="Гость" userId="ed0f585e803eb6a6" providerId="Windows Live" clId="Web-{FF74545D-45D9-4727-9B35-E01803930980}" dt="2023-03-05T15:39:37.447" v="6"/>
          <ac:spMkLst>
            <pc:docMk/>
            <pc:sldMk cId="2966130645" sldId="257"/>
            <ac:spMk id="7" creationId="{A2509F26-B5DC-4BA7-B476-4CB044237A2E}"/>
          </ac:spMkLst>
        </pc:spChg>
        <pc:spChg chg="add">
          <ac:chgData name="Гость" userId="ed0f585e803eb6a6" providerId="Windows Live" clId="Web-{FF74545D-45D9-4727-9B35-E01803930980}" dt="2023-03-05T15:39:37.447" v="6"/>
          <ac:spMkLst>
            <pc:docMk/>
            <pc:sldMk cId="2966130645" sldId="257"/>
            <ac:spMk id="9" creationId="{DB103EB1-B135-4526-B883-33228FC27FF1}"/>
          </ac:spMkLst>
        </pc:spChg>
        <pc:picChg chg="add mod">
          <ac:chgData name="Гость" userId="ed0f585e803eb6a6" providerId="Windows Live" clId="Web-{FF74545D-45D9-4727-9B35-E01803930980}" dt="2023-03-05T15:39:37.447" v="6"/>
          <ac:picMkLst>
            <pc:docMk/>
            <pc:sldMk cId="2966130645" sldId="257"/>
            <ac:picMk id="2" creationId="{5EEF6D25-A7F2-6513-A7D4-A911B0E1E515}"/>
          </ac:picMkLst>
        </pc:picChg>
      </pc:sldChg>
      <pc:sldChg chg="addSp delSp modSp new mod modTransition setBg addAnim modAnim">
        <pc:chgData name="Гость" userId="ed0f585e803eb6a6" providerId="Windows Live" clId="Web-{FF74545D-45D9-4727-9B35-E01803930980}" dt="2023-03-05T16:10:14.292" v="90"/>
        <pc:sldMkLst>
          <pc:docMk/>
          <pc:sldMk cId="3797703140" sldId="258"/>
        </pc:sldMkLst>
        <pc:spChg chg="mod ord">
          <ac:chgData name="Гость" userId="ed0f585e803eb6a6" providerId="Windows Live" clId="Web-{FF74545D-45D9-4727-9B35-E01803930980}" dt="2023-03-05T15:51:22.925" v="50" actId="14100"/>
          <ac:spMkLst>
            <pc:docMk/>
            <pc:sldMk cId="3797703140" sldId="258"/>
            <ac:spMk id="2" creationId="{7BFCE8E2-192D-4C9E-C405-9AF84919D114}"/>
          </ac:spMkLst>
        </pc:spChg>
        <pc:spChg chg="del">
          <ac:chgData name="Гость" userId="ed0f585e803eb6a6" providerId="Windows Live" clId="Web-{FF74545D-45D9-4727-9B35-E01803930980}" dt="2023-03-05T15:48:01.933" v="8"/>
          <ac:spMkLst>
            <pc:docMk/>
            <pc:sldMk cId="3797703140" sldId="258"/>
            <ac:spMk id="3" creationId="{B59BDF9A-B3A3-C78F-CE78-A4C5D5BD2228}"/>
          </ac:spMkLst>
        </pc:spChg>
        <pc:spChg chg="del">
          <ac:chgData name="Гость" userId="ed0f585e803eb6a6" providerId="Windows Live" clId="Web-{FF74545D-45D9-4727-9B35-E01803930980}" dt="2023-03-05T15:48:10.965" v="9"/>
          <ac:spMkLst>
            <pc:docMk/>
            <pc:sldMk cId="3797703140" sldId="258"/>
            <ac:spMk id="4" creationId="{F6A5407F-563A-6FF4-4DDD-55AB83E3D0C2}"/>
          </ac:spMkLst>
        </pc:spChg>
        <pc:spChg chg="add del">
          <ac:chgData name="Гость" userId="ed0f585e803eb6a6" providerId="Windows Live" clId="Web-{FF74545D-45D9-4727-9B35-E01803930980}" dt="2023-03-05T15:50:24.938" v="39"/>
          <ac:spMkLst>
            <pc:docMk/>
            <pc:sldMk cId="3797703140" sldId="258"/>
            <ac:spMk id="10" creationId="{761EE210-3A12-C931-AF4A-6F5022899EA9}"/>
          </ac:spMkLst>
        </pc:spChg>
        <pc:spChg chg="add del">
          <ac:chgData name="Гость" userId="ed0f585e803eb6a6" providerId="Windows Live" clId="Web-{FF74545D-45D9-4727-9B35-E01803930980}" dt="2023-03-05T15:49:58.172" v="37"/>
          <ac:spMkLst>
            <pc:docMk/>
            <pc:sldMk cId="3797703140" sldId="258"/>
            <ac:spMk id="11" creationId="{D880886B-02ED-4317-9236-CB60C22CF7F3}"/>
          </ac:spMkLst>
        </pc:spChg>
        <pc:spChg chg="add del">
          <ac:chgData name="Гость" userId="ed0f585e803eb6a6" providerId="Windows Live" clId="Web-{FF74545D-45D9-4727-9B35-E01803930980}" dt="2023-03-05T15:49:58.172" v="37"/>
          <ac:spMkLst>
            <pc:docMk/>
            <pc:sldMk cId="3797703140" sldId="258"/>
            <ac:spMk id="13" creationId="{28C31856-6ABF-41FD-B683-B06E5FFF926B}"/>
          </ac:spMkLst>
        </pc:spChg>
        <pc:spChg chg="add del">
          <ac:chgData name="Гость" userId="ed0f585e803eb6a6" providerId="Windows Live" clId="Web-{FF74545D-45D9-4727-9B35-E01803930980}" dt="2023-03-05T15:50:24.938" v="39"/>
          <ac:spMkLst>
            <pc:docMk/>
            <pc:sldMk cId="3797703140" sldId="258"/>
            <ac:spMk id="15" creationId="{AE6F1C77-EDC9-4C5F-8C1C-62DD46BDA3C3}"/>
          </ac:spMkLst>
        </pc:spChg>
        <pc:spChg chg="add del">
          <ac:chgData name="Гость" userId="ed0f585e803eb6a6" providerId="Windows Live" clId="Web-{FF74545D-45D9-4727-9B35-E01803930980}" dt="2023-03-05T15:50:24.938" v="39"/>
          <ac:spMkLst>
            <pc:docMk/>
            <pc:sldMk cId="3797703140" sldId="258"/>
            <ac:spMk id="16" creationId="{2172A0AC-3DCE-4672-BCAF-28FEF91F6020}"/>
          </ac:spMkLst>
        </pc:spChg>
        <pc:spChg chg="add del">
          <ac:chgData name="Гость" userId="ed0f585e803eb6a6" providerId="Windows Live" clId="Web-{FF74545D-45D9-4727-9B35-E01803930980}" dt="2023-03-05T15:50:42.798" v="41"/>
          <ac:spMkLst>
            <pc:docMk/>
            <pc:sldMk cId="3797703140" sldId="258"/>
            <ac:spMk id="17" creationId="{15F33878-D502-4FFA-8ACE-F2AECDB2A23F}"/>
          </ac:spMkLst>
        </pc:spChg>
        <pc:spChg chg="add del">
          <ac:chgData name="Гость" userId="ed0f585e803eb6a6" providerId="Windows Live" clId="Web-{FF74545D-45D9-4727-9B35-E01803930980}" dt="2023-03-05T15:50:42.798" v="41"/>
          <ac:spMkLst>
            <pc:docMk/>
            <pc:sldMk cId="3797703140" sldId="258"/>
            <ac:spMk id="18" creationId="{FFCDD23B-75C8-427B-BD08-53C8156CD7CD}"/>
          </ac:spMkLst>
        </pc:spChg>
        <pc:spChg chg="add del">
          <ac:chgData name="Гость" userId="ed0f585e803eb6a6" providerId="Windows Live" clId="Web-{FF74545D-45D9-4727-9B35-E01803930980}" dt="2023-03-05T15:50:42.798" v="41"/>
          <ac:spMkLst>
            <pc:docMk/>
            <pc:sldMk cId="3797703140" sldId="258"/>
            <ac:spMk id="19" creationId="{AFFC87AC-C919-4FE5-BAC3-39509E001152}"/>
          </ac:spMkLst>
        </pc:spChg>
        <pc:spChg chg="add del">
          <ac:chgData name="Гость" userId="ed0f585e803eb6a6" providerId="Windows Live" clId="Web-{FF74545D-45D9-4727-9B35-E01803930980}" dt="2023-03-05T15:50:42.798" v="41"/>
          <ac:spMkLst>
            <pc:docMk/>
            <pc:sldMk cId="3797703140" sldId="258"/>
            <ac:spMk id="20" creationId="{AB5E08C4-8CDD-4623-A5B8-E998C6DEE3B7}"/>
          </ac:spMkLst>
        </pc:spChg>
        <pc:spChg chg="add">
          <ac:chgData name="Гость" userId="ed0f585e803eb6a6" providerId="Windows Live" clId="Web-{FF74545D-45D9-4727-9B35-E01803930980}" dt="2023-03-05T15:50:42.798" v="42"/>
          <ac:spMkLst>
            <pc:docMk/>
            <pc:sldMk cId="3797703140" sldId="258"/>
            <ac:spMk id="22" creationId="{FA69AAE0-49D5-4C8B-8BA2-55898C00E05E}"/>
          </ac:spMkLst>
        </pc:spChg>
        <pc:picChg chg="add mod ord">
          <ac:chgData name="Гость" userId="ed0f585e803eb6a6" providerId="Windows Live" clId="Web-{FF74545D-45D9-4727-9B35-E01803930980}" dt="2023-03-05T15:50:42.798" v="42"/>
          <ac:picMkLst>
            <pc:docMk/>
            <pc:sldMk cId="3797703140" sldId="258"/>
            <ac:picMk id="5" creationId="{E31442A6-B4DC-8C8C-7D4E-2A05637EF9E3}"/>
          </ac:picMkLst>
        </pc:picChg>
        <pc:picChg chg="add mod ord">
          <ac:chgData name="Гость" userId="ed0f585e803eb6a6" providerId="Windows Live" clId="Web-{FF74545D-45D9-4727-9B35-E01803930980}" dt="2023-03-05T15:50:42.798" v="42"/>
          <ac:picMkLst>
            <pc:docMk/>
            <pc:sldMk cId="3797703140" sldId="258"/>
            <ac:picMk id="6" creationId="{7CC14DC9-7728-2D48-25CC-A5EFCC8BBD7A}"/>
          </ac:picMkLst>
        </pc:picChg>
      </pc:sldChg>
      <pc:sldChg chg="addSp delSp modSp new mod modTransition setBg addAnim modAnim setClrOvrMap delDesignElem chgLayout">
        <pc:chgData name="Гость" userId="ed0f585e803eb6a6" providerId="Windows Live" clId="Web-{FF74545D-45D9-4727-9B35-E01803930980}" dt="2023-03-05T16:10:34.511" v="95"/>
        <pc:sldMkLst>
          <pc:docMk/>
          <pc:sldMk cId="2156403511" sldId="259"/>
        </pc:sldMkLst>
        <pc:spChg chg="mod ord">
          <ac:chgData name="Гость" userId="ed0f585e803eb6a6" providerId="Windows Live" clId="Web-{FF74545D-45D9-4727-9B35-E01803930980}" dt="2023-03-05T15:55:46.434" v="63"/>
          <ac:spMkLst>
            <pc:docMk/>
            <pc:sldMk cId="2156403511" sldId="259"/>
            <ac:spMk id="2" creationId="{BEDAC1B9-2EE5-EACE-3AC3-E5BC4641DC32}"/>
          </ac:spMkLst>
        </pc:spChg>
        <pc:spChg chg="del">
          <ac:chgData name="Гость" userId="ed0f585e803eb6a6" providerId="Windows Live" clId="Web-{FF74545D-45D9-4727-9B35-E01803930980}" dt="2023-03-05T15:52:36.708" v="52"/>
          <ac:spMkLst>
            <pc:docMk/>
            <pc:sldMk cId="2156403511" sldId="259"/>
            <ac:spMk id="3" creationId="{A3E909DA-D4A0-0111-39BF-D4C87E466CEF}"/>
          </ac:spMkLst>
        </pc:spChg>
        <pc:spChg chg="del">
          <ac:chgData name="Гость" userId="ed0f585e803eb6a6" providerId="Windows Live" clId="Web-{FF74545D-45D9-4727-9B35-E01803930980}" dt="2023-03-05T15:52:45.599" v="53"/>
          <ac:spMkLst>
            <pc:docMk/>
            <pc:sldMk cId="2156403511" sldId="259"/>
            <ac:spMk id="4" creationId="{4D919E73-F10D-A93A-48B3-7EC83A7E1D95}"/>
          </ac:spMkLst>
        </pc:spChg>
        <pc:spChg chg="add del">
          <ac:chgData name="Гость" userId="ed0f585e803eb6a6" providerId="Windows Live" clId="Web-{FF74545D-45D9-4727-9B35-E01803930980}" dt="2023-03-05T15:53:42.383" v="55"/>
          <ac:spMkLst>
            <pc:docMk/>
            <pc:sldMk cId="2156403511" sldId="259"/>
            <ac:spMk id="10" creationId="{3F5E7327-87CE-9B85-D7D6-C152DAE3134D}"/>
          </ac:spMkLst>
        </pc:spChg>
        <pc:spChg chg="add del">
          <ac:chgData name="Гость" userId="ed0f585e803eb6a6" providerId="Windows Live" clId="Web-{FF74545D-45D9-4727-9B35-E01803930980}" dt="2023-03-05T15:53:53.430" v="57"/>
          <ac:spMkLst>
            <pc:docMk/>
            <pc:sldMk cId="2156403511" sldId="259"/>
            <ac:spMk id="11" creationId="{AC0749D4-5D79-415F-A4FE-C04AA9FAF637}"/>
          </ac:spMkLst>
        </pc:spChg>
        <pc:spChg chg="add del">
          <ac:chgData name="Гость" userId="ed0f585e803eb6a6" providerId="Windows Live" clId="Web-{FF74545D-45D9-4727-9B35-E01803930980}" dt="2023-03-05T15:53:42.383" v="55"/>
          <ac:spMkLst>
            <pc:docMk/>
            <pc:sldMk cId="2156403511" sldId="259"/>
            <ac:spMk id="13" creationId="{33CD251C-A887-4D2F-925B-FC097198538B}"/>
          </ac:spMkLst>
        </pc:spChg>
        <pc:spChg chg="add del">
          <ac:chgData name="Гость" userId="ed0f585e803eb6a6" providerId="Windows Live" clId="Web-{FF74545D-45D9-4727-9B35-E01803930980}" dt="2023-03-05T15:53:42.383" v="55"/>
          <ac:spMkLst>
            <pc:docMk/>
            <pc:sldMk cId="2156403511" sldId="259"/>
            <ac:spMk id="15" creationId="{353278EF-7501-46E0-BC6F-CA63EF673906}"/>
          </ac:spMkLst>
        </pc:spChg>
        <pc:spChg chg="add del">
          <ac:chgData name="Гость" userId="ed0f585e803eb6a6" providerId="Windows Live" clId="Web-{FF74545D-45D9-4727-9B35-E01803930980}" dt="2023-03-05T15:53:42.383" v="55"/>
          <ac:spMkLst>
            <pc:docMk/>
            <pc:sldMk cId="2156403511" sldId="259"/>
            <ac:spMk id="17" creationId="{F5326998-025B-4685-A6F0-C8F498C3B38D}"/>
          </ac:spMkLst>
        </pc:spChg>
        <pc:spChg chg="add del">
          <ac:chgData name="Гость" userId="ed0f585e803eb6a6" providerId="Windows Live" clId="Web-{FF74545D-45D9-4727-9B35-E01803930980}" dt="2023-03-05T15:53:53.430" v="57"/>
          <ac:spMkLst>
            <pc:docMk/>
            <pc:sldMk cId="2156403511" sldId="259"/>
            <ac:spMk id="19" creationId="{E8C1EE2C-97A4-4801-8BC8-9D18F259BDAD}"/>
          </ac:spMkLst>
        </pc:spChg>
        <pc:spChg chg="add del">
          <ac:chgData name="Гость" userId="ed0f585e803eb6a6" providerId="Windows Live" clId="Web-{FF74545D-45D9-4727-9B35-E01803930980}" dt="2023-03-05T15:55:46.434" v="63"/>
          <ac:spMkLst>
            <pc:docMk/>
            <pc:sldMk cId="2156403511" sldId="259"/>
            <ac:spMk id="21" creationId="{37FEB674-D811-4FFE-A878-29D0C0ED18D4}"/>
          </ac:spMkLst>
        </pc:spChg>
        <pc:spChg chg="add mod ord">
          <ac:chgData name="Гость" userId="ed0f585e803eb6a6" providerId="Windows Live" clId="Web-{FF74545D-45D9-4727-9B35-E01803930980}" dt="2023-03-05T15:55:46.434" v="63"/>
          <ac:spMkLst>
            <pc:docMk/>
            <pc:sldMk cId="2156403511" sldId="259"/>
            <ac:spMk id="22" creationId="{518885CB-D05D-6263-BFC1-D85D74C12359}"/>
          </ac:spMkLst>
        </pc:spChg>
        <pc:picChg chg="add mod ord">
          <ac:chgData name="Гость" userId="ed0f585e803eb6a6" providerId="Windows Live" clId="Web-{FF74545D-45D9-4727-9B35-E01803930980}" dt="2023-03-05T15:55:33.308" v="62" actId="1076"/>
          <ac:picMkLst>
            <pc:docMk/>
            <pc:sldMk cId="2156403511" sldId="259"/>
            <ac:picMk id="5" creationId="{177159C5-F850-B6FC-64C6-AC45F3986EC7}"/>
          </ac:picMkLst>
        </pc:picChg>
        <pc:picChg chg="add mod ord">
          <ac:chgData name="Гость" userId="ed0f585e803eb6a6" providerId="Windows Live" clId="Web-{FF74545D-45D9-4727-9B35-E01803930980}" dt="2023-03-05T15:55:46.434" v="63"/>
          <ac:picMkLst>
            <pc:docMk/>
            <pc:sldMk cId="2156403511" sldId="259"/>
            <ac:picMk id="6" creationId="{0813B418-5325-A077-D14B-EFC706A50C50}"/>
          </ac:picMkLst>
        </pc:picChg>
      </pc:sldChg>
      <pc:sldChg chg="addSp delSp modSp new mod modTransition setBg modClrScheme chgLayout">
        <pc:chgData name="Гость" userId="ed0f585e803eb6a6" providerId="Windows Live" clId="Web-{FF74545D-45D9-4727-9B35-E01803930980}" dt="2023-03-05T16:10:47.965" v="97"/>
        <pc:sldMkLst>
          <pc:docMk/>
          <pc:sldMk cId="3033652692" sldId="260"/>
        </pc:sldMkLst>
        <pc:spChg chg="del">
          <ac:chgData name="Гость" userId="ed0f585e803eb6a6" providerId="Windows Live" clId="Web-{FF74545D-45D9-4727-9B35-E01803930980}" dt="2023-03-05T16:04:04.435" v="65"/>
          <ac:spMkLst>
            <pc:docMk/>
            <pc:sldMk cId="3033652692" sldId="260"/>
            <ac:spMk id="2" creationId="{BB71BE2D-BB89-F93B-88ED-3A4A6888BE82}"/>
          </ac:spMkLst>
        </pc:spChg>
        <pc:spChg chg="del">
          <ac:chgData name="Гость" userId="ed0f585e803eb6a6" providerId="Windows Live" clId="Web-{FF74545D-45D9-4727-9B35-E01803930980}" dt="2023-03-05T16:04:04.435" v="65"/>
          <ac:spMkLst>
            <pc:docMk/>
            <pc:sldMk cId="3033652692" sldId="260"/>
            <ac:spMk id="3" creationId="{BD76E43A-ED87-154B-E766-2E925A2ED14C}"/>
          </ac:spMkLst>
        </pc:spChg>
        <pc:spChg chg="add">
          <ac:chgData name="Гость" userId="ed0f585e803eb6a6" providerId="Windows Live" clId="Web-{FF74545D-45D9-4727-9B35-E01803930980}" dt="2023-03-05T16:05:17.813" v="67"/>
          <ac:spMkLst>
            <pc:docMk/>
            <pc:sldMk cId="3033652692" sldId="260"/>
            <ac:spMk id="9" creationId="{8DAAB828-02C8-4111-AC14-FF5ACEDDFE37}"/>
          </ac:spMkLst>
        </pc:spChg>
        <pc:grpChg chg="add">
          <ac:chgData name="Гость" userId="ed0f585e803eb6a6" providerId="Windows Live" clId="Web-{FF74545D-45D9-4727-9B35-E01803930980}" dt="2023-03-05T16:05:17.813" v="67"/>
          <ac:grpSpMkLst>
            <pc:docMk/>
            <pc:sldMk cId="3033652692" sldId="260"/>
            <ac:grpSpMk id="11" creationId="{C32D4553-E775-4F16-9A6F-FED8D166A5B7}"/>
          </ac:grpSpMkLst>
        </pc:grpChg>
        <pc:picChg chg="add mod">
          <ac:chgData name="Гость" userId="ed0f585e803eb6a6" providerId="Windows Live" clId="Web-{FF74545D-45D9-4727-9B35-E01803930980}" dt="2023-03-05T16:05:17.813" v="67"/>
          <ac:picMkLst>
            <pc:docMk/>
            <pc:sldMk cId="3033652692" sldId="260"/>
            <ac:picMk id="4" creationId="{5F87E561-0C74-1491-AE5B-2F108A581BF6}"/>
          </ac:picMkLst>
        </pc:picChg>
      </pc:sldChg>
      <pc:sldChg chg="addSp delSp modSp new mod modTransition setBg modClrScheme addAnim modAnim chgLayout">
        <pc:chgData name="Гость" userId="ed0f585e803eb6a6" providerId="Windows Live" clId="Web-{FF74545D-45D9-4727-9B35-E01803930980}" dt="2023-03-05T16:11:23.482" v="102"/>
        <pc:sldMkLst>
          <pc:docMk/>
          <pc:sldMk cId="1351944166" sldId="261"/>
        </pc:sldMkLst>
        <pc:spChg chg="del">
          <ac:chgData name="Гость" userId="ed0f585e803eb6a6" providerId="Windows Live" clId="Web-{FF74545D-45D9-4727-9B35-E01803930980}" dt="2023-03-05T16:06:36.050" v="69"/>
          <ac:spMkLst>
            <pc:docMk/>
            <pc:sldMk cId="1351944166" sldId="261"/>
            <ac:spMk id="2" creationId="{B9243244-B4A5-7F08-C70C-BBA5E37452E4}"/>
          </ac:spMkLst>
        </pc:spChg>
        <pc:spChg chg="del">
          <ac:chgData name="Гость" userId="ed0f585e803eb6a6" providerId="Windows Live" clId="Web-{FF74545D-45D9-4727-9B35-E01803930980}" dt="2023-03-05T16:06:36.050" v="69"/>
          <ac:spMkLst>
            <pc:docMk/>
            <pc:sldMk cId="1351944166" sldId="261"/>
            <ac:spMk id="3" creationId="{7E40E84A-E39F-540A-5C3F-0FF148A083D1}"/>
          </ac:spMkLst>
        </pc:spChg>
        <pc:spChg chg="del">
          <ac:chgData name="Гость" userId="ed0f585e803eb6a6" providerId="Windows Live" clId="Web-{FF74545D-45D9-4727-9B35-E01803930980}" dt="2023-03-05T16:06:36.050" v="69"/>
          <ac:spMkLst>
            <pc:docMk/>
            <pc:sldMk cId="1351944166" sldId="261"/>
            <ac:spMk id="4" creationId="{5397CFFA-BDD9-0868-09E0-73003CA2D4B2}"/>
          </ac:spMkLst>
        </pc:spChg>
        <pc:spChg chg="del">
          <ac:chgData name="Гость" userId="ed0f585e803eb6a6" providerId="Windows Live" clId="Web-{FF74545D-45D9-4727-9B35-E01803930980}" dt="2023-03-05T16:06:36.050" v="69"/>
          <ac:spMkLst>
            <pc:docMk/>
            <pc:sldMk cId="1351944166" sldId="261"/>
            <ac:spMk id="5" creationId="{86EE0D50-2512-3059-B953-1A6C76AFB091}"/>
          </ac:spMkLst>
        </pc:spChg>
        <pc:spChg chg="del">
          <ac:chgData name="Гость" userId="ed0f585e803eb6a6" providerId="Windows Live" clId="Web-{FF74545D-45D9-4727-9B35-E01803930980}" dt="2023-03-05T16:06:36.050" v="69"/>
          <ac:spMkLst>
            <pc:docMk/>
            <pc:sldMk cId="1351944166" sldId="261"/>
            <ac:spMk id="6" creationId="{D7218D95-B65D-5A17-FE0E-E82ED47C695E}"/>
          </ac:spMkLst>
        </pc:spChg>
        <pc:spChg chg="add del">
          <ac:chgData name="Гость" userId="ed0f585e803eb6a6" providerId="Windows Live" clId="Web-{FF74545D-45D9-4727-9B35-E01803930980}" dt="2023-03-05T16:07:23.630" v="75"/>
          <ac:spMkLst>
            <pc:docMk/>
            <pc:sldMk cId="1351944166" sldId="261"/>
            <ac:spMk id="13" creationId="{9E90EB45-EEE9-4563-8179-65EF62AE0978}"/>
          </ac:spMkLst>
        </pc:spChg>
        <pc:spChg chg="add del">
          <ac:chgData name="Гость" userId="ed0f585e803eb6a6" providerId="Windows Live" clId="Web-{FF74545D-45D9-4727-9B35-E01803930980}" dt="2023-03-05T16:07:23.630" v="75"/>
          <ac:spMkLst>
            <pc:docMk/>
            <pc:sldMk cId="1351944166" sldId="261"/>
            <ac:spMk id="15" creationId="{23D0EF74-AD1E-4FD9-914D-8EC9058EBBA3}"/>
          </ac:spMkLst>
        </pc:spChg>
        <pc:spChg chg="add del">
          <ac:chgData name="Гость" userId="ed0f585e803eb6a6" providerId="Windows Live" clId="Web-{FF74545D-45D9-4727-9B35-E01803930980}" dt="2023-03-05T16:07:28.099" v="77"/>
          <ac:spMkLst>
            <pc:docMk/>
            <pc:sldMk cId="1351944166" sldId="261"/>
            <ac:spMk id="17" creationId="{FE54AADB-50C7-4293-94C0-27361A32B8CF}"/>
          </ac:spMkLst>
        </pc:spChg>
        <pc:spChg chg="add del">
          <ac:chgData name="Гость" userId="ed0f585e803eb6a6" providerId="Windows Live" clId="Web-{FF74545D-45D9-4727-9B35-E01803930980}" dt="2023-03-05T16:07:28.099" v="77"/>
          <ac:spMkLst>
            <pc:docMk/>
            <pc:sldMk cId="1351944166" sldId="261"/>
            <ac:spMk id="18" creationId="{664E23E2-7440-4E36-A67B-0F88C5F7E185}"/>
          </ac:spMkLst>
        </pc:spChg>
        <pc:spChg chg="add del">
          <ac:chgData name="Гость" userId="ed0f585e803eb6a6" providerId="Windows Live" clId="Web-{FF74545D-45D9-4727-9B35-E01803930980}" dt="2023-03-05T16:07:28.099" v="77"/>
          <ac:spMkLst>
            <pc:docMk/>
            <pc:sldMk cId="1351944166" sldId="261"/>
            <ac:spMk id="19" creationId="{B06949AE-010D-4C18-8AED-7872085ADD57}"/>
          </ac:spMkLst>
        </pc:spChg>
        <pc:spChg chg="add del">
          <ac:chgData name="Гость" userId="ed0f585e803eb6a6" providerId="Windows Live" clId="Web-{FF74545D-45D9-4727-9B35-E01803930980}" dt="2023-03-05T16:07:36.724" v="79"/>
          <ac:spMkLst>
            <pc:docMk/>
            <pc:sldMk cId="1351944166" sldId="261"/>
            <ac:spMk id="21" creationId="{22F15A2D-2324-487D-A02A-BF46C5C580EB}"/>
          </ac:spMkLst>
        </pc:spChg>
        <pc:spChg chg="add del">
          <ac:chgData name="Гость" userId="ed0f585e803eb6a6" providerId="Windows Live" clId="Web-{FF74545D-45D9-4727-9B35-E01803930980}" dt="2023-03-05T16:07:36.724" v="79"/>
          <ac:spMkLst>
            <pc:docMk/>
            <pc:sldMk cId="1351944166" sldId="261"/>
            <ac:spMk id="22" creationId="{2AEAFA59-923A-4F54-8B49-44C970BCC323}"/>
          </ac:spMkLst>
        </pc:spChg>
        <pc:spChg chg="add del">
          <ac:chgData name="Гость" userId="ed0f585e803eb6a6" providerId="Windows Live" clId="Web-{FF74545D-45D9-4727-9B35-E01803930980}" dt="2023-03-05T16:07:36.724" v="79"/>
          <ac:spMkLst>
            <pc:docMk/>
            <pc:sldMk cId="1351944166" sldId="261"/>
            <ac:spMk id="23" creationId="{C37E9D4B-7BFA-4D10-B666-547BAC499469}"/>
          </ac:spMkLst>
        </pc:spChg>
        <pc:spChg chg="add">
          <ac:chgData name="Гость" userId="ed0f585e803eb6a6" providerId="Windows Live" clId="Web-{FF74545D-45D9-4727-9B35-E01803930980}" dt="2023-03-05T16:07:36.740" v="80"/>
          <ac:spMkLst>
            <pc:docMk/>
            <pc:sldMk cId="1351944166" sldId="261"/>
            <ac:spMk id="25" creationId="{A169D286-F4D7-4C8B-A6BD-D05384C7F1D8}"/>
          </ac:spMkLst>
        </pc:spChg>
        <pc:spChg chg="add">
          <ac:chgData name="Гость" userId="ed0f585e803eb6a6" providerId="Windows Live" clId="Web-{FF74545D-45D9-4727-9B35-E01803930980}" dt="2023-03-05T16:07:36.740" v="80"/>
          <ac:spMkLst>
            <pc:docMk/>
            <pc:sldMk cId="1351944166" sldId="261"/>
            <ac:spMk id="26" creationId="{39E8235E-135E-4261-8F54-2B316E493C42}"/>
          </ac:spMkLst>
        </pc:spChg>
        <pc:spChg chg="add">
          <ac:chgData name="Гость" userId="ed0f585e803eb6a6" providerId="Windows Live" clId="Web-{FF74545D-45D9-4727-9B35-E01803930980}" dt="2023-03-05T16:07:36.740" v="80"/>
          <ac:spMkLst>
            <pc:docMk/>
            <pc:sldMk cId="1351944166" sldId="261"/>
            <ac:spMk id="27" creationId="{D4ED8EC3-4D57-4620-93CE-4E6661F09A3E}"/>
          </ac:spMkLst>
        </pc:spChg>
        <pc:spChg chg="add">
          <ac:chgData name="Гость" userId="ed0f585e803eb6a6" providerId="Windows Live" clId="Web-{FF74545D-45D9-4727-9B35-E01803930980}" dt="2023-03-05T16:07:36.740" v="80"/>
          <ac:spMkLst>
            <pc:docMk/>
            <pc:sldMk cId="1351944166" sldId="261"/>
            <ac:spMk id="28" creationId="{83BCB34A-2F40-4F41-8488-A134C1C155B7}"/>
          </ac:spMkLst>
        </pc:spChg>
        <pc:spChg chg="add">
          <ac:chgData name="Гость" userId="ed0f585e803eb6a6" providerId="Windows Live" clId="Web-{FF74545D-45D9-4727-9B35-E01803930980}" dt="2023-03-05T16:07:36.740" v="80"/>
          <ac:spMkLst>
            <pc:docMk/>
            <pc:sldMk cId="1351944166" sldId="261"/>
            <ac:spMk id="29" creationId="{F78382DC-4207-465E-B379-1E16448AA222}"/>
          </ac:spMkLst>
        </pc:spChg>
        <pc:picChg chg="add mod ord">
          <ac:chgData name="Гость" userId="ed0f585e803eb6a6" providerId="Windows Live" clId="Web-{FF74545D-45D9-4727-9B35-E01803930980}" dt="2023-03-05T16:07:57.428" v="84" actId="14100"/>
          <ac:picMkLst>
            <pc:docMk/>
            <pc:sldMk cId="1351944166" sldId="261"/>
            <ac:picMk id="7" creationId="{5BD1DC25-A681-F456-26FE-37CDFB99EE68}"/>
          </ac:picMkLst>
        </pc:picChg>
        <pc:picChg chg="add mod">
          <ac:chgData name="Гость" userId="ed0f585e803eb6a6" providerId="Windows Live" clId="Web-{FF74545D-45D9-4727-9B35-E01803930980}" dt="2023-03-05T16:07:48.381" v="82" actId="14100"/>
          <ac:picMkLst>
            <pc:docMk/>
            <pc:sldMk cId="1351944166" sldId="261"/>
            <ac:picMk id="8" creationId="{2E6221ED-1FAB-96EA-8310-CFA2FA64373E}"/>
          </ac:picMkLst>
        </pc:picChg>
      </pc:sldChg>
    </pc:docChg>
  </pc:docChgLst>
  <pc:docChgLst>
    <pc:chgData name="Гость" userId="ed0f585e803eb6a6" providerId="Windows Live" clId="Web-{6AEB0452-73F6-4F3A-BB0D-E46293128301}"/>
    <pc:docChg chg="delSld">
      <pc:chgData name="Гость" userId="ed0f585e803eb6a6" providerId="Windows Live" clId="Web-{6AEB0452-73F6-4F3A-BB0D-E46293128301}" dt="2023-03-11T18:14:09.219" v="0"/>
      <pc:docMkLst>
        <pc:docMk/>
      </pc:docMkLst>
      <pc:sldChg chg="del">
        <pc:chgData name="Гость" userId="ed0f585e803eb6a6" providerId="Windows Live" clId="Web-{6AEB0452-73F6-4F3A-BB0D-E46293128301}" dt="2023-03-11T18:14:09.219" v="0"/>
        <pc:sldMkLst>
          <pc:docMk/>
          <pc:sldMk cId="3513649067" sldId="27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760" y="512274"/>
            <a:ext cx="5777582" cy="18130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>
                <a:solidFill>
                  <a:srgbClr val="002060"/>
                </a:solidFill>
                <a:latin typeface="Comic Sans MS"/>
              </a:rPr>
              <a:t>   </a:t>
            </a:r>
            <a:br>
              <a:rPr lang="en-US" sz="4000" b="1">
                <a:solidFill>
                  <a:srgbClr val="002060"/>
                </a:solidFill>
                <a:latin typeface="Comic Sans MS"/>
              </a:rPr>
            </a:br>
            <a:r>
              <a:rPr lang="en-US" sz="4000" b="1" err="1">
                <a:solidFill>
                  <a:srgbClr val="002060"/>
                </a:solidFill>
                <a:latin typeface="Comic Sans MS"/>
              </a:rPr>
              <a:t>Моя</a:t>
            </a:r>
            <a:r>
              <a:rPr lang="en-US" sz="4000" b="1">
                <a:solidFill>
                  <a:srgbClr val="002060"/>
                </a:solidFill>
                <a:latin typeface="Comic Sans MS"/>
              </a:rPr>
              <a:t> </a:t>
            </a:r>
            <a:r>
              <a:rPr lang="en-US" sz="4000" b="1" err="1">
                <a:solidFill>
                  <a:srgbClr val="002060"/>
                </a:solidFill>
                <a:latin typeface="Comic Sans MS"/>
              </a:rPr>
              <a:t>педагогическая</a:t>
            </a:r>
            <a:r>
              <a:rPr lang="en-US" sz="4000" b="1">
                <a:solidFill>
                  <a:srgbClr val="002060"/>
                </a:solidFill>
                <a:latin typeface="Comic Sans MS"/>
              </a:rPr>
              <a:t>           </a:t>
            </a:r>
            <a:r>
              <a:rPr lang="en-US" sz="4000" b="1" err="1">
                <a:solidFill>
                  <a:srgbClr val="002060"/>
                </a:solidFill>
                <a:latin typeface="Comic Sans MS"/>
              </a:rPr>
              <a:t>находка</a:t>
            </a:r>
            <a:r>
              <a:rPr lang="en-US" sz="4100"/>
              <a:t>.</a:t>
            </a:r>
            <a:br>
              <a:rPr lang="en-US" sz="4100">
                <a:ea typeface="Calibri Light"/>
                <a:cs typeface="Calibri Light"/>
              </a:rPr>
            </a:br>
            <a:endParaRPr lang="en-US" sz="4100">
              <a:ea typeface="Calibri Light"/>
              <a:cs typeface="Calibri Light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08760" y="2872899"/>
            <a:ext cx="510622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err="1">
                <a:latin typeface="Times New Roman"/>
                <a:cs typeface="Times New Roman"/>
              </a:rPr>
              <a:t>Магомедова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Эльза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Исмаиловна</a:t>
            </a:r>
            <a:endParaRPr lang="en-US" sz="2400">
              <a:latin typeface="Times New Roman"/>
              <a:ea typeface="Calibri"/>
              <a:cs typeface="Times New Roman"/>
            </a:endParaRPr>
          </a:p>
          <a:p>
            <a:r>
              <a:rPr lang="en-US" sz="2200">
                <a:latin typeface="Times New Roman"/>
                <a:cs typeface="Times New Roman"/>
              </a:rPr>
              <a:t>                                              </a:t>
            </a:r>
            <a:r>
              <a:rPr lang="en-US" sz="2200" err="1">
                <a:latin typeface="Times New Roman"/>
                <a:cs typeface="Times New Roman"/>
              </a:rPr>
              <a:t>Воспитатель</a:t>
            </a:r>
            <a:endParaRPr lang="en-US" sz="2200" err="1">
              <a:latin typeface="Times New Roman"/>
              <a:ea typeface="Calibri" panose="020F0502020204030204"/>
              <a:cs typeface="Times New Roman"/>
            </a:endParaRPr>
          </a:p>
          <a:p>
            <a:endParaRPr lang="en-US" sz="2200">
              <a:latin typeface="Times New Roman"/>
              <a:cs typeface="Times New Roman"/>
            </a:endParaRPr>
          </a:p>
          <a:p>
            <a:r>
              <a:rPr lang="en-US" sz="2200" err="1">
                <a:latin typeface="Times New Roman"/>
                <a:cs typeface="Times New Roman"/>
              </a:rPr>
              <a:t>Муниципального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казенного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дошкольного</a:t>
            </a:r>
            <a:r>
              <a:rPr lang="en-US" sz="2200">
                <a:latin typeface="Times New Roman"/>
                <a:cs typeface="Times New Roman"/>
              </a:rPr>
              <a:t> </a:t>
            </a:r>
            <a:r>
              <a:rPr lang="en-US" sz="2200" err="1">
                <a:latin typeface="Times New Roman"/>
                <a:cs typeface="Times New Roman"/>
              </a:rPr>
              <a:t>образовательного</a:t>
            </a:r>
            <a:r>
              <a:rPr lang="en-US" sz="2200">
                <a:latin typeface="Times New Roman"/>
                <a:cs typeface="Times New Roman"/>
              </a:rPr>
              <a:t>                 </a:t>
            </a:r>
            <a:r>
              <a:rPr lang="en-US" sz="2200" err="1">
                <a:latin typeface="Times New Roman"/>
                <a:cs typeface="Times New Roman"/>
              </a:rPr>
              <a:t>учреждения</a:t>
            </a:r>
            <a:r>
              <a:rPr lang="en-US" sz="2200">
                <a:latin typeface="Times New Roman"/>
                <a:cs typeface="Times New Roman"/>
              </a:rPr>
              <a:t> "</a:t>
            </a:r>
            <a:r>
              <a:rPr lang="en-US" sz="2200" err="1">
                <a:latin typeface="Times New Roman"/>
                <a:cs typeface="Times New Roman"/>
              </a:rPr>
              <a:t>Центр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развития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ребенка</a:t>
            </a:r>
            <a:r>
              <a:rPr lang="en-US" sz="2200">
                <a:latin typeface="Times New Roman"/>
                <a:cs typeface="Times New Roman"/>
              </a:rPr>
              <a:t> - </a:t>
            </a:r>
            <a:r>
              <a:rPr lang="en-US" sz="2200" err="1">
                <a:latin typeface="Times New Roman"/>
                <a:cs typeface="Times New Roman"/>
              </a:rPr>
              <a:t>детский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сад</a:t>
            </a:r>
            <a:r>
              <a:rPr lang="en-US" sz="2200">
                <a:latin typeface="Times New Roman"/>
                <a:cs typeface="Times New Roman"/>
              </a:rPr>
              <a:t> №5 "</a:t>
            </a:r>
            <a:r>
              <a:rPr lang="en-US" sz="2200" err="1">
                <a:latin typeface="Times New Roman"/>
                <a:cs typeface="Times New Roman"/>
              </a:rPr>
              <a:t>Теремок</a:t>
            </a:r>
            <a:r>
              <a:rPr lang="en-US" sz="2200">
                <a:latin typeface="Times New Roman"/>
                <a:cs typeface="Times New Roman"/>
              </a:rPr>
              <a:t>" </a:t>
            </a:r>
            <a:r>
              <a:rPr lang="en-US" sz="2200" err="1">
                <a:latin typeface="Times New Roman"/>
                <a:cs typeface="Times New Roman"/>
              </a:rPr>
              <a:t>городского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округа</a:t>
            </a:r>
            <a:r>
              <a:rPr lang="en-US" sz="2200">
                <a:latin typeface="Times New Roman"/>
                <a:cs typeface="Times New Roman"/>
              </a:rPr>
              <a:t> "</a:t>
            </a:r>
            <a:r>
              <a:rPr lang="en-US" sz="2200" err="1">
                <a:latin typeface="Times New Roman"/>
                <a:cs typeface="Times New Roman"/>
              </a:rPr>
              <a:t>город</a:t>
            </a:r>
            <a:r>
              <a:rPr lang="en-US" sz="220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Кизляр</a:t>
            </a:r>
            <a:r>
              <a:rPr lang="en-US" sz="2200">
                <a:latin typeface="Times New Roman"/>
                <a:cs typeface="Times New Roman"/>
              </a:rPr>
              <a:t>" </a:t>
            </a:r>
            <a:endParaRPr lang="en-US" sz="2200">
              <a:latin typeface="Times New Roman"/>
              <a:ea typeface="Calibri" panose="020F0502020204030204"/>
              <a:cs typeface="Times New Roman"/>
            </a:endParaRPr>
          </a:p>
        </p:txBody>
      </p:sp>
      <p:pic>
        <p:nvPicPr>
          <p:cNvPr id="5" name="Рисунок 5" descr="Изображение выглядит как человек, женщина, одежда, дама&#10;&#10;Автоматически созданное описание">
            <a:extLst>
              <a:ext uri="{FF2B5EF4-FFF2-40B4-BE49-F238E27FC236}">
                <a16:creationId xmlns:a16="http://schemas.microsoft.com/office/drawing/2014/main" id="{FBFB59C3-FAB6-A239-99C1-E658412926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ребенок, мальчи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9FE91E1-C36A-8420-8E18-1EEDF9F0A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b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620874-B1C2-6BC4-8581-BD5734DF5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4633" y="1008993"/>
            <a:ext cx="9804584" cy="40596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err="1">
                <a:solidFill>
                  <a:srgbClr val="FFFFFF"/>
                </a:solidFill>
                <a:latin typeface="Comic Sans MS"/>
              </a:rPr>
              <a:t>Экспериментирование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в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детском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саду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-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это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эффективная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деятельность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,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направленная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на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развитие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познавательной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активности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 </a:t>
            </a:r>
            <a:r>
              <a:rPr lang="en-US" sz="4600" b="1" err="1">
                <a:solidFill>
                  <a:srgbClr val="FFFFFF"/>
                </a:solidFill>
                <a:latin typeface="Comic Sans MS"/>
              </a:rPr>
              <a:t>дошкольников</a:t>
            </a:r>
            <a:r>
              <a:rPr lang="en-US" sz="4600" b="1">
                <a:solidFill>
                  <a:srgbClr val="FFFFFF"/>
                </a:solidFill>
                <a:latin typeface="Comic Sans M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3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9">
            <a:extLst>
              <a:ext uri="{FF2B5EF4-FFF2-40B4-BE49-F238E27FC236}">
                <a16:creationId xmlns:a16="http://schemas.microsoft.com/office/drawing/2014/main" id="{398B9F3E-AAEC-4C9F-B8C2-2C7A6632E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3273B45F-9B87-BA8B-0849-D2FFB163D8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0476" r="1" b="1982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20" name="Group 11">
            <a:extLst>
              <a:ext uri="{FF2B5EF4-FFF2-40B4-BE49-F238E27FC236}">
                <a16:creationId xmlns:a16="http://schemas.microsoft.com/office/drawing/2014/main" id="{AF2675FE-7C81-45E3-AE40-C45F0206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36591" y="3116277"/>
            <a:ext cx="6958585" cy="2178657"/>
            <a:chOff x="4736591" y="2112954"/>
            <a:chExt cx="6958585" cy="2178657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F4017F-FC26-4667-82A5-1764A5225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7126555" y="-277010"/>
              <a:ext cx="2178657" cy="6958585"/>
            </a:xfrm>
            <a:custGeom>
              <a:avLst/>
              <a:gdLst>
                <a:gd name="connsiteX0" fmla="*/ 2178657 w 2178657"/>
                <a:gd name="connsiteY0" fmla="*/ 6635229 h 6958585"/>
                <a:gd name="connsiteX1" fmla="*/ 2178657 w 2178657"/>
                <a:gd name="connsiteY1" fmla="*/ 5552397 h 6958585"/>
                <a:gd name="connsiteX2" fmla="*/ 2178657 w 2178657"/>
                <a:gd name="connsiteY2" fmla="*/ 1406188 h 6958585"/>
                <a:gd name="connsiteX3" fmla="*/ 2178657 w 2178657"/>
                <a:gd name="connsiteY3" fmla="*/ 323356 h 6958585"/>
                <a:gd name="connsiteX4" fmla="*/ 1855301 w 2178657"/>
                <a:gd name="connsiteY4" fmla="*/ 0 h 6958585"/>
                <a:gd name="connsiteX5" fmla="*/ 323356 w 2178657"/>
                <a:gd name="connsiteY5" fmla="*/ 0 h 6958585"/>
                <a:gd name="connsiteX6" fmla="*/ 0 w 2178657"/>
                <a:gd name="connsiteY6" fmla="*/ 323356 h 6958585"/>
                <a:gd name="connsiteX7" fmla="*/ 0 w 2178657"/>
                <a:gd name="connsiteY7" fmla="*/ 1406188 h 6958585"/>
                <a:gd name="connsiteX8" fmla="*/ 0 w 2178657"/>
                <a:gd name="connsiteY8" fmla="*/ 5552397 h 6958585"/>
                <a:gd name="connsiteX9" fmla="*/ 0 w 2178657"/>
                <a:gd name="connsiteY9" fmla="*/ 6635229 h 6958585"/>
                <a:gd name="connsiteX10" fmla="*/ 323356 w 2178657"/>
                <a:gd name="connsiteY10" fmla="*/ 6958585 h 6958585"/>
                <a:gd name="connsiteX11" fmla="*/ 1855301 w 2178657"/>
                <a:gd name="connsiteY11" fmla="*/ 6958585 h 695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8657" h="6958585">
                  <a:moveTo>
                    <a:pt x="2178657" y="6635229"/>
                  </a:moveTo>
                  <a:lnTo>
                    <a:pt x="2178657" y="5552397"/>
                  </a:lnTo>
                  <a:lnTo>
                    <a:pt x="2178657" y="1406188"/>
                  </a:lnTo>
                  <a:lnTo>
                    <a:pt x="2178657" y="323356"/>
                  </a:lnTo>
                  <a:lnTo>
                    <a:pt x="1855301" y="0"/>
                  </a:lnTo>
                  <a:lnTo>
                    <a:pt x="323356" y="0"/>
                  </a:lnTo>
                  <a:lnTo>
                    <a:pt x="0" y="323356"/>
                  </a:lnTo>
                  <a:lnTo>
                    <a:pt x="0" y="1406188"/>
                  </a:lnTo>
                  <a:lnTo>
                    <a:pt x="0" y="5552397"/>
                  </a:lnTo>
                  <a:lnTo>
                    <a:pt x="0" y="6635229"/>
                  </a:lnTo>
                  <a:lnTo>
                    <a:pt x="323356" y="6958585"/>
                  </a:lnTo>
                  <a:lnTo>
                    <a:pt x="1855301" y="69585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3">
              <a:extLst>
                <a:ext uri="{FF2B5EF4-FFF2-40B4-BE49-F238E27FC236}">
                  <a16:creationId xmlns:a16="http://schemas.microsoft.com/office/drawing/2014/main" id="{FC66CBA0-C3EE-4721-97E2-5266A92C65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7210043" y="-194714"/>
              <a:ext cx="2011680" cy="6793992"/>
            </a:xfrm>
            <a:custGeom>
              <a:avLst/>
              <a:gdLst>
                <a:gd name="connsiteX0" fmla="*/ 2178657 w 2178657"/>
                <a:gd name="connsiteY0" fmla="*/ 6635229 h 6958585"/>
                <a:gd name="connsiteX1" fmla="*/ 2178657 w 2178657"/>
                <a:gd name="connsiteY1" fmla="*/ 5552397 h 6958585"/>
                <a:gd name="connsiteX2" fmla="*/ 2178657 w 2178657"/>
                <a:gd name="connsiteY2" fmla="*/ 1406188 h 6958585"/>
                <a:gd name="connsiteX3" fmla="*/ 2178657 w 2178657"/>
                <a:gd name="connsiteY3" fmla="*/ 323356 h 6958585"/>
                <a:gd name="connsiteX4" fmla="*/ 1855301 w 2178657"/>
                <a:gd name="connsiteY4" fmla="*/ 0 h 6958585"/>
                <a:gd name="connsiteX5" fmla="*/ 323356 w 2178657"/>
                <a:gd name="connsiteY5" fmla="*/ 0 h 6958585"/>
                <a:gd name="connsiteX6" fmla="*/ 0 w 2178657"/>
                <a:gd name="connsiteY6" fmla="*/ 323356 h 6958585"/>
                <a:gd name="connsiteX7" fmla="*/ 0 w 2178657"/>
                <a:gd name="connsiteY7" fmla="*/ 1406188 h 6958585"/>
                <a:gd name="connsiteX8" fmla="*/ 0 w 2178657"/>
                <a:gd name="connsiteY8" fmla="*/ 5552397 h 6958585"/>
                <a:gd name="connsiteX9" fmla="*/ 0 w 2178657"/>
                <a:gd name="connsiteY9" fmla="*/ 6635229 h 6958585"/>
                <a:gd name="connsiteX10" fmla="*/ 323356 w 2178657"/>
                <a:gd name="connsiteY10" fmla="*/ 6958585 h 6958585"/>
                <a:gd name="connsiteX11" fmla="*/ 1855301 w 2178657"/>
                <a:gd name="connsiteY11" fmla="*/ 6958585 h 695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8657" h="6958585">
                  <a:moveTo>
                    <a:pt x="2178657" y="6635229"/>
                  </a:moveTo>
                  <a:lnTo>
                    <a:pt x="2178657" y="5552397"/>
                  </a:lnTo>
                  <a:lnTo>
                    <a:pt x="2178657" y="1406188"/>
                  </a:lnTo>
                  <a:lnTo>
                    <a:pt x="2178657" y="323356"/>
                  </a:lnTo>
                  <a:lnTo>
                    <a:pt x="1855301" y="0"/>
                  </a:lnTo>
                  <a:lnTo>
                    <a:pt x="323356" y="0"/>
                  </a:lnTo>
                  <a:lnTo>
                    <a:pt x="0" y="323356"/>
                  </a:lnTo>
                  <a:lnTo>
                    <a:pt x="0" y="1406188"/>
                  </a:lnTo>
                  <a:lnTo>
                    <a:pt x="0" y="5552397"/>
                  </a:lnTo>
                  <a:lnTo>
                    <a:pt x="0" y="6635229"/>
                  </a:lnTo>
                  <a:lnTo>
                    <a:pt x="323356" y="6958585"/>
                  </a:lnTo>
                  <a:lnTo>
                    <a:pt x="1855301" y="695858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CF4A29-C663-0CCD-442D-DDD41D5B1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4250" y="3429001"/>
            <a:ext cx="6240555" cy="60831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000" b="1" err="1">
                <a:solidFill>
                  <a:srgbClr val="FF0000"/>
                </a:solidFill>
                <a:latin typeface="Times New Roman"/>
                <a:cs typeface="Times New Roman"/>
              </a:rPr>
              <a:t>Цель</a:t>
            </a:r>
            <a:r>
              <a:rPr lang="en-US" sz="4000" b="1">
                <a:solidFill>
                  <a:srgbClr val="FF0000"/>
                </a:solidFill>
                <a:latin typeface="Times New Roman"/>
                <a:cs typeface="Times New Roman"/>
              </a:rPr>
              <a:t>: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64B18D-043C-FD7C-CFB3-543CD9AFD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4250" y="4109200"/>
            <a:ext cx="6240555" cy="94783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Развитие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стремления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к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самостоятельному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познанию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объектов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живой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и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неживой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 </a:t>
            </a:r>
            <a:r>
              <a:rPr lang="en-US" sz="2400" b="1" err="1">
                <a:solidFill>
                  <a:srgbClr val="FFC000"/>
                </a:solidFill>
                <a:latin typeface="Times New Roman"/>
                <a:cs typeface="Times New Roman"/>
              </a:rPr>
              <a:t>природы</a:t>
            </a:r>
            <a:r>
              <a:rPr lang="en-US" sz="2400" b="1">
                <a:solidFill>
                  <a:srgbClr val="FFC000"/>
                </a:solidFill>
                <a:latin typeface="Times New Roman"/>
                <a:cs typeface="Times New Roma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303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3">
            <a:extLst>
              <a:ext uri="{FF2B5EF4-FFF2-40B4-BE49-F238E27FC236}">
                <a16:creationId xmlns:a16="http://schemas.microsoft.com/office/drawing/2014/main" id="{379C0369-A022-4605-B2F4-7773B74CC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FFFD28B7-CC22-4615-B487-71F011040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712E4DE6-A2E5-4786-B1B9-795E13D12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176DEB1C-09CA-478A-AEEF-963E89897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28861D55-9A89-4552-8E10-2201E1991D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8" y="644382"/>
            <a:ext cx="10734055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EF4594-7577-5B8E-C0AB-54EE3F5B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455" y="1118009"/>
            <a:ext cx="5804504" cy="481937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2400" b="1" kern="1200" err="1">
                <a:latin typeface="Times New Roman"/>
                <a:cs typeface="Times New Roman"/>
              </a:rPr>
              <a:t>Задачи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опытно-экспериментальной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деятельности</a:t>
            </a:r>
            <a:r>
              <a:rPr lang="en-US" sz="2400" kern="1200">
                <a:latin typeface="Times New Roman"/>
                <a:cs typeface="Times New Roman"/>
              </a:rPr>
              <a:t> и </a:t>
            </a:r>
            <a:r>
              <a:rPr lang="en-US" sz="2400" kern="1200" err="1">
                <a:latin typeface="Times New Roman"/>
                <a:cs typeface="Times New Roman"/>
              </a:rPr>
              <a:t>исследовательской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деятельности</a:t>
            </a:r>
            <a:r>
              <a:rPr lang="en-US" sz="2400" kern="1200">
                <a:latin typeface="Times New Roman"/>
                <a:cs typeface="Times New Roman"/>
              </a:rPr>
              <a:t> в </a:t>
            </a:r>
            <a:r>
              <a:rPr lang="en-US" sz="2400" kern="1200" err="1">
                <a:latin typeface="Times New Roman"/>
                <a:cs typeface="Times New Roman"/>
              </a:rPr>
              <a:t>познавательном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развитии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детей</a:t>
            </a:r>
            <a:r>
              <a:rPr lang="en-US" sz="2400" kern="1200">
                <a:latin typeface="Times New Roman"/>
                <a:cs typeface="Times New Roman"/>
              </a:rPr>
              <a:t>.</a:t>
            </a:r>
            <a:endParaRPr lang="en-US" sz="2400" kern="1200">
              <a:latin typeface="Times New Roman"/>
              <a:ea typeface="Calibri Light"/>
              <a:cs typeface="Times New Roman"/>
            </a:endParaRPr>
          </a:p>
          <a:p>
            <a:r>
              <a:rPr lang="en-US" sz="2400" kern="1200">
                <a:latin typeface="Times New Roman"/>
                <a:cs typeface="Times New Roman"/>
              </a:rPr>
              <a:t> • </a:t>
            </a:r>
            <a:r>
              <a:rPr lang="en-US" sz="2400" kern="1200" err="1">
                <a:latin typeface="Times New Roman"/>
                <a:cs typeface="Times New Roman"/>
              </a:rPr>
              <a:t>Формировать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интерес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дошкольников</a:t>
            </a:r>
            <a:r>
              <a:rPr lang="en-US" sz="2400" kern="1200">
                <a:latin typeface="Times New Roman"/>
                <a:cs typeface="Times New Roman"/>
              </a:rPr>
              <a:t> к </a:t>
            </a:r>
            <a:r>
              <a:rPr lang="en-US" sz="2400" kern="1200" err="1">
                <a:latin typeface="Times New Roman"/>
                <a:cs typeface="Times New Roman"/>
              </a:rPr>
              <a:t>окружающему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миру</a:t>
            </a:r>
            <a:r>
              <a:rPr lang="en-US" sz="2400" kern="1200">
                <a:latin typeface="Times New Roman"/>
                <a:cs typeface="Times New Roman"/>
              </a:rPr>
              <a:t>, </a:t>
            </a:r>
            <a:r>
              <a:rPr lang="en-US" sz="2400" kern="1200" err="1">
                <a:latin typeface="Times New Roman"/>
                <a:cs typeface="Times New Roman"/>
              </a:rPr>
              <a:t>любознательность</a:t>
            </a:r>
            <a:r>
              <a:rPr lang="en-US" sz="2400" kern="1200">
                <a:latin typeface="Times New Roman"/>
                <a:cs typeface="Times New Roman"/>
              </a:rPr>
              <a:t>.</a:t>
            </a:r>
            <a:endParaRPr lang="en-US" sz="2400" kern="1200">
              <a:latin typeface="Times New Roman"/>
              <a:ea typeface="Calibri Light"/>
              <a:cs typeface="Times New Roman"/>
            </a:endParaRPr>
          </a:p>
          <a:p>
            <a:r>
              <a:rPr lang="en-US" sz="2400" kern="1200">
                <a:latin typeface="Times New Roman"/>
                <a:cs typeface="Times New Roman"/>
              </a:rPr>
              <a:t> • </a:t>
            </a:r>
            <a:r>
              <a:rPr lang="en-US" sz="2400" kern="1200" err="1">
                <a:latin typeface="Times New Roman"/>
                <a:cs typeface="Times New Roman"/>
              </a:rPr>
              <a:t>Развивать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умение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получать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сведения</a:t>
            </a:r>
            <a:r>
              <a:rPr lang="en-US" sz="2400" kern="1200">
                <a:latin typeface="Times New Roman"/>
                <a:cs typeface="Times New Roman"/>
              </a:rPr>
              <a:t> о </a:t>
            </a:r>
            <a:r>
              <a:rPr lang="en-US" sz="2400" kern="1200" err="1">
                <a:latin typeface="Times New Roman"/>
                <a:cs typeface="Times New Roman"/>
              </a:rPr>
              <a:t>новом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объекте</a:t>
            </a:r>
            <a:r>
              <a:rPr lang="en-US" sz="2400" kern="1200">
                <a:latin typeface="Times New Roman"/>
                <a:cs typeface="Times New Roman"/>
              </a:rPr>
              <a:t> в </a:t>
            </a:r>
            <a:r>
              <a:rPr lang="en-US" sz="2400" kern="1200" err="1">
                <a:latin typeface="Times New Roman"/>
                <a:cs typeface="Times New Roman"/>
              </a:rPr>
              <a:t>процессе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его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практического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исследования</a:t>
            </a:r>
            <a:r>
              <a:rPr lang="en-US" sz="2400" kern="1200">
                <a:latin typeface="Times New Roman"/>
                <a:cs typeface="Times New Roman"/>
              </a:rPr>
              <a:t>. </a:t>
            </a:r>
            <a:endParaRPr lang="en-US" sz="2400" kern="1200">
              <a:latin typeface="Times New Roman"/>
              <a:ea typeface="Calibri Light"/>
              <a:cs typeface="Times New Roman"/>
            </a:endParaRPr>
          </a:p>
          <a:p>
            <a:r>
              <a:rPr lang="en-US" sz="2400" kern="1200">
                <a:latin typeface="Times New Roman"/>
                <a:cs typeface="Times New Roman"/>
              </a:rPr>
              <a:t>• </a:t>
            </a:r>
            <a:r>
              <a:rPr lang="en-US" sz="2400" kern="1200" err="1">
                <a:latin typeface="Times New Roman"/>
                <a:cs typeface="Times New Roman"/>
              </a:rPr>
              <a:t>Создавать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условия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для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развития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самостоятельности</a:t>
            </a:r>
            <a:r>
              <a:rPr lang="en-US" sz="2400" kern="1200">
                <a:latin typeface="Times New Roman"/>
                <a:cs typeface="Times New Roman"/>
              </a:rPr>
              <a:t> и </a:t>
            </a:r>
            <a:r>
              <a:rPr lang="en-US" sz="2400" kern="1200" err="1">
                <a:latin typeface="Times New Roman"/>
                <a:cs typeface="Times New Roman"/>
              </a:rPr>
              <a:t>умения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устанавливать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причинно-следственные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связи</a:t>
            </a:r>
            <a:r>
              <a:rPr lang="en-US" sz="2400" kern="1200">
                <a:latin typeface="Times New Roman"/>
                <a:cs typeface="Times New Roman"/>
              </a:rPr>
              <a:t>. </a:t>
            </a:r>
            <a:endParaRPr lang="en-US" sz="2400" kern="1200">
              <a:latin typeface="Times New Roman"/>
              <a:ea typeface="Calibri Light"/>
              <a:cs typeface="Times New Roman"/>
            </a:endParaRPr>
          </a:p>
          <a:p>
            <a:r>
              <a:rPr lang="en-US" sz="2400" kern="1200">
                <a:latin typeface="Times New Roman"/>
                <a:cs typeface="Times New Roman"/>
              </a:rPr>
              <a:t>• </a:t>
            </a:r>
            <a:r>
              <a:rPr lang="en-US" sz="2400" kern="1200" err="1">
                <a:latin typeface="Times New Roman"/>
                <a:cs typeface="Times New Roman"/>
              </a:rPr>
              <a:t>Активизировать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желание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узнавать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новое</a:t>
            </a:r>
            <a:r>
              <a:rPr lang="en-US" sz="2400" kern="1200">
                <a:latin typeface="Times New Roman"/>
                <a:cs typeface="Times New Roman"/>
              </a:rPr>
              <a:t>, </a:t>
            </a:r>
            <a:r>
              <a:rPr lang="en-US" sz="2400" kern="1200" err="1">
                <a:latin typeface="Times New Roman"/>
                <a:cs typeface="Times New Roman"/>
              </a:rPr>
              <a:t>неизвестное</a:t>
            </a:r>
            <a:r>
              <a:rPr lang="en-US" sz="2400" kern="1200">
                <a:latin typeface="Times New Roman"/>
                <a:cs typeface="Times New Roman"/>
              </a:rPr>
              <a:t> в </a:t>
            </a:r>
            <a:r>
              <a:rPr lang="en-US" sz="2400" kern="1200" err="1">
                <a:latin typeface="Times New Roman"/>
                <a:cs typeface="Times New Roman"/>
              </a:rPr>
              <a:t>окружающем</a:t>
            </a:r>
            <a:r>
              <a:rPr lang="en-US" sz="2400" kern="1200">
                <a:latin typeface="Times New Roman"/>
                <a:cs typeface="Times New Roman"/>
              </a:rPr>
              <a:t> </a:t>
            </a:r>
            <a:r>
              <a:rPr lang="en-US" sz="2400" kern="1200" err="1">
                <a:latin typeface="Times New Roman"/>
                <a:cs typeface="Times New Roman"/>
              </a:rPr>
              <a:t>мире</a:t>
            </a:r>
            <a:r>
              <a:rPr lang="en-US" sz="2400" kern="1200">
                <a:latin typeface="Times New Roman"/>
                <a:cs typeface="Times New Roman"/>
              </a:rPr>
              <a:t>.</a:t>
            </a:r>
            <a:endParaRPr lang="en-US" sz="2400" kern="1200">
              <a:latin typeface="Times New Roman"/>
              <a:ea typeface="Calibri Light"/>
              <a:cs typeface="Times New Roman"/>
            </a:endParaRPr>
          </a:p>
          <a:p>
            <a:endParaRPr lang="en-US" sz="1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4" descr="Изображение выглядит как игрушка, векторная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4659F1BC-14AD-5061-0D74-D0EE0E70B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809" y="3101451"/>
            <a:ext cx="4650482" cy="2790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953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5CE6C74-E11F-3E44-30ED-A1F2351B0B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20" r="1" b="13299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8496604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коробка&#10;&#10;Автоматически созданное описание">
            <a:extLst>
              <a:ext uri="{FF2B5EF4-FFF2-40B4-BE49-F238E27FC236}">
                <a16:creationId xmlns:a16="http://schemas.microsoft.com/office/drawing/2014/main" id="{7BAC31B6-6B64-1AC4-437A-966381F76F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58" r="22673" b="-1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3" name="Рисунок 3" descr="Изображение выглядит как внутренний, полка, много, другой&#10;&#10;Автоматически созданное описание">
            <a:extLst>
              <a:ext uri="{FF2B5EF4-FFF2-40B4-BE49-F238E27FC236}">
                <a16:creationId xmlns:a16="http://schemas.microsoft.com/office/drawing/2014/main" id="{38462835-8FE5-1A69-94C9-7FD18318D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427" r="2" b="890"/>
          <a:stretch/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5" name="Рисунок 5" descr="Изображение выглядит как текст, внутренний, конверт&#10;&#10;Автоматически созданное описание">
            <a:extLst>
              <a:ext uri="{FF2B5EF4-FFF2-40B4-BE49-F238E27FC236}">
                <a16:creationId xmlns:a16="http://schemas.microsoft.com/office/drawing/2014/main" id="{17C8533C-93F6-FF51-3A64-F54B038C8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62" b="1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4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, стен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EF737A8D-5897-E924-69B1-924CAACFD8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891" r="1" b="7629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5985815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01B3CC-B49F-4CE0-B198-228D1D4285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380542F-BBC0-EAC2-F317-4AB2EF6BC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2" name="Рисунок 2" descr="Изображение выглядит как человек, внутренний, потоло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7BF50719-9369-74A1-9BEC-1E9279AECB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8" r="-2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5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57A5D8D5-A683-1B23-7237-3A33B939D1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60" b="10653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464508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Рисунок 2" descr="Изображение выглядит как человек, внутренний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19DC8492-3F4F-1123-8E63-E00ACD8DA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3" r="15100" b="-2"/>
          <a:stretch/>
        </p:blipFill>
        <p:spPr>
          <a:xfrm>
            <a:off x="-3046" y="340423"/>
            <a:ext cx="4630139" cy="5265795"/>
          </a:xfrm>
          <a:prstGeom prst="rect">
            <a:avLst/>
          </a:prstGeom>
        </p:spPr>
      </p:pic>
      <p:pic>
        <p:nvPicPr>
          <p:cNvPr id="3" name="Рисунок 3" descr="Изображение выглядит как человек, внутренний, мальчик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B609C2E0-7515-E749-8808-223851DF71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3156"/>
          <a:stretch/>
        </p:blipFill>
        <p:spPr>
          <a:xfrm>
            <a:off x="4901780" y="1071563"/>
            <a:ext cx="7290218" cy="52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8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челове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84DF6D74-3453-0F54-6DCB-3356DD6F0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21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9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Рисунок 3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D98FB38-E279-7086-7A64-CC7143E772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760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30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0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внешний, человек, дерево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7CC14DC9-7728-2D48-25CC-A5EFCC8BBD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7370" r="10230"/>
          <a:stretch/>
        </p:blipFill>
        <p:spPr>
          <a:xfrm>
            <a:off x="-4" y="-4"/>
            <a:ext cx="7534640" cy="6857984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FCE8E2-192D-4C9E-C405-9AF84919D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404" y="3962400"/>
            <a:ext cx="5707097" cy="21936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latin typeface="+mj-lt"/>
                <a:ea typeface="+mj-ea"/>
                <a:cs typeface="+mj-cs"/>
              </a:rPr>
              <a:t>  </a:t>
            </a:r>
            <a:r>
              <a:rPr lang="en-US" b="1" kern="1200" err="1">
                <a:solidFill>
                  <a:srgbClr val="FF0000"/>
                </a:solidFill>
                <a:latin typeface="Comic Sans MS"/>
              </a:rPr>
              <a:t>Детский</a:t>
            </a:r>
            <a:r>
              <a:rPr lang="en-US" b="1" kern="120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b="1" kern="1200" err="1">
                <a:solidFill>
                  <a:srgbClr val="FF0000"/>
                </a:solidFill>
                <a:latin typeface="Comic Sans MS"/>
              </a:rPr>
              <a:t>сад</a:t>
            </a:r>
            <a:r>
              <a:rPr lang="en-US" b="1" kern="1200">
                <a:solidFill>
                  <a:srgbClr val="FF0000"/>
                </a:solidFill>
                <a:latin typeface="Comic Sans MS"/>
              </a:rPr>
              <a:t> - </a:t>
            </a:r>
            <a:r>
              <a:rPr lang="en-US" b="1" kern="1200" err="1">
                <a:solidFill>
                  <a:srgbClr val="FF0000"/>
                </a:solidFill>
                <a:latin typeface="Comic Sans MS"/>
              </a:rPr>
              <a:t>удивительный</a:t>
            </a:r>
            <a:r>
              <a:rPr lang="en-US" b="1" kern="120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b="1" kern="1200" err="1">
                <a:solidFill>
                  <a:srgbClr val="FF0000"/>
                </a:solidFill>
                <a:latin typeface="Comic Sans MS"/>
              </a:rPr>
              <a:t>мир</a:t>
            </a:r>
            <a:r>
              <a:rPr lang="en-US" b="1" kern="1200">
                <a:solidFill>
                  <a:srgbClr val="FF0000"/>
                </a:solidFill>
                <a:latin typeface="Comic Sans MS"/>
              </a:rPr>
              <a:t>!</a:t>
            </a:r>
          </a:p>
        </p:txBody>
      </p:sp>
      <p:pic>
        <p:nvPicPr>
          <p:cNvPr id="5" name="Рисунок 5" descr="Изображение выглядит как дерево, внешний, человек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E31442A6-B4DC-8C8C-7D4E-2A05637EF9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23765" r="10392" b="-1"/>
          <a:stretch/>
        </p:blipFill>
        <p:spPr>
          <a:xfrm>
            <a:off x="7653541" y="6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9770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EC01069D-7C9B-36B5-0DFF-175D256E3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688" r="-2" b="39436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3" name="Рисунок 3" descr="Изображение выглядит как человек, внеш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536FA5F5-18F7-BAE6-8A52-2046AF8863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74" r="15597" b="-1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Рисунок 2" descr="Изображение выглядит как человек, дерево, внешний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E908567E-379E-8795-5A10-22F7FCF77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243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5724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текст, человек, земля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2344872-DF1A-D5BC-4ED3-CB325871E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15" r="-1" b="-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Рисунок 2" descr="Изображение выглядит как человек, земля, ребено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730EE66-E889-84B1-801F-562938597D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876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C374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28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мальчик, ребено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845E812B-E513-3880-0E8F-B207B1A0D6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ребенок, мальчик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99D50DD5-6322-16F1-8DA4-FAF5A49DEE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14" r="25176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4644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73E9FC8-2143-48A2-9DEE-AABBC7E30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265888"/>
          </a:xfrm>
          <a:custGeom>
            <a:avLst/>
            <a:gdLst>
              <a:gd name="connsiteX0" fmla="*/ 0 w 12188952"/>
              <a:gd name="connsiteY0" fmla="*/ 0 h 6265888"/>
              <a:gd name="connsiteX1" fmla="*/ 12188952 w 12188952"/>
              <a:gd name="connsiteY1" fmla="*/ 0 h 6265888"/>
              <a:gd name="connsiteX2" fmla="*/ 12188952 w 12188952"/>
              <a:gd name="connsiteY2" fmla="*/ 5061023 h 6265888"/>
              <a:gd name="connsiteX3" fmla="*/ 12188400 w 12188952"/>
              <a:gd name="connsiteY3" fmla="*/ 5061281 h 6265888"/>
              <a:gd name="connsiteX4" fmla="*/ 6096000 w 12188952"/>
              <a:gd name="connsiteY4" fmla="*/ 6265888 h 6265888"/>
              <a:gd name="connsiteX5" fmla="*/ 3601 w 12188952"/>
              <a:gd name="connsiteY5" fmla="*/ 5061281 h 6265888"/>
              <a:gd name="connsiteX6" fmla="*/ 0 w 12188952"/>
              <a:gd name="connsiteY6" fmla="*/ 5059596 h 6265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65888">
                <a:moveTo>
                  <a:pt x="0" y="0"/>
                </a:moveTo>
                <a:lnTo>
                  <a:pt x="12188952" y="0"/>
                </a:lnTo>
                <a:lnTo>
                  <a:pt x="12188952" y="5061023"/>
                </a:lnTo>
                <a:lnTo>
                  <a:pt x="12188400" y="5061281"/>
                </a:lnTo>
                <a:cubicBezTo>
                  <a:pt x="10489511" y="5817852"/>
                  <a:pt x="8380622" y="6265888"/>
                  <a:pt x="6096000" y="6265888"/>
                </a:cubicBezTo>
                <a:cubicBezTo>
                  <a:pt x="3811379" y="6265888"/>
                  <a:pt x="1702489" y="5817852"/>
                  <a:pt x="3601" y="5061281"/>
                </a:cubicBezTo>
                <a:lnTo>
                  <a:pt x="0" y="5059596"/>
                </a:ln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земля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00332B7B-F4BD-5ADF-9B00-E6C895F7E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04" b="25338"/>
          <a:stretch/>
        </p:blipFill>
        <p:spPr>
          <a:xfrm>
            <a:off x="1" y="10"/>
            <a:ext cx="12192000" cy="6003842"/>
          </a:xfrm>
          <a:custGeom>
            <a:avLst/>
            <a:gdLst/>
            <a:ahLst/>
            <a:cxnLst/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9607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C768D055-F85D-4C3D-364C-B6F33142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02" r="23716" b="-1"/>
          <a:stretch/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стена, внутренний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86B88343-542D-5532-292D-165A2E13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40" r="8459" b="-3"/>
          <a:stretch/>
        </p:blipFill>
        <p:spPr>
          <a:xfrm>
            <a:off x="3171272" y="638179"/>
            <a:ext cx="5849456" cy="5581644"/>
          </a:xfrm>
          <a:prstGeom prst="rect">
            <a:avLst/>
          </a:prstGeom>
        </p:spPr>
      </p:pic>
      <p:pic>
        <p:nvPicPr>
          <p:cNvPr id="4" name="Рисунок 4" descr="Изображение выглядит как текст, внутренний, овощ&#10;&#10;Автоматически созданное описание">
            <a:extLst>
              <a:ext uri="{FF2B5EF4-FFF2-40B4-BE49-F238E27FC236}">
                <a16:creationId xmlns:a16="http://schemas.microsoft.com/office/drawing/2014/main" id="{6DB1E324-4DA1-40FA-B312-FF9D0D37A9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917" b="-1"/>
          <a:stretch/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стена, внутренний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938AE5D4-10D4-B8EF-505B-08C3AF2190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324" r="-3" b="15805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2" name="Рисунок 2" descr="Изображение выглядит как внутренний, пить&#10;&#10;Автоматически созданное описание">
            <a:extLst>
              <a:ext uri="{FF2B5EF4-FFF2-40B4-BE49-F238E27FC236}">
                <a16:creationId xmlns:a16="http://schemas.microsoft.com/office/drawing/2014/main" id="{9DFBAF4A-F314-411A-7597-A1CB1759B7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121" r="-3" b="2756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3" name="Рисунок 3" descr="Изображение выглядит как коробка, внутренний, контейнер, элементы&#10;&#10;Автоматически созданное описание">
            <a:extLst>
              <a:ext uri="{FF2B5EF4-FFF2-40B4-BE49-F238E27FC236}">
                <a16:creationId xmlns:a16="http://schemas.microsoft.com/office/drawing/2014/main" id="{8C0F1E8A-6D90-655D-7D00-A5A9E46E9B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419" b="1114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4" name="Рисунок 4" descr="Изображение выглядит как стена, внутренний, чаша, контейнер&#10;&#10;Автоматически созданное описание">
            <a:extLst>
              <a:ext uri="{FF2B5EF4-FFF2-40B4-BE49-F238E27FC236}">
                <a16:creationId xmlns:a16="http://schemas.microsoft.com/office/drawing/2014/main" id="{3AFDB9B9-F3FB-C01D-DBE5-601107605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446" r="1" b="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118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человек, сидит, ноутбук&#10;&#10;Автоматически созданное описание">
            <a:extLst>
              <a:ext uri="{FF2B5EF4-FFF2-40B4-BE49-F238E27FC236}">
                <a16:creationId xmlns:a16="http://schemas.microsoft.com/office/drawing/2014/main" id="{8B608F81-AC2C-00B1-EB71-8994C25A7A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2" b="27043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3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6653BA-713E-E193-E8CD-8BE6A80226A2}"/>
              </a:ext>
            </a:extLst>
          </p:cNvPr>
          <p:cNvSpPr txBox="1"/>
          <p:nvPr/>
        </p:nvSpPr>
        <p:spPr>
          <a:xfrm>
            <a:off x="145724" y="468702"/>
            <a:ext cx="4339380" cy="575511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err="1">
                <a:latin typeface="Times New Roman"/>
                <a:cs typeface="Times New Roman"/>
              </a:rPr>
              <a:t>Дети</a:t>
            </a:r>
            <a:r>
              <a:rPr lang="en-US" sz="2400" b="1">
                <a:latin typeface="Times New Roman"/>
                <a:cs typeface="Times New Roman"/>
              </a:rPr>
              <a:t> </a:t>
            </a:r>
            <a:r>
              <a:rPr lang="en-US" sz="2400" b="1" err="1">
                <a:latin typeface="Times New Roman"/>
                <a:cs typeface="Times New Roman"/>
              </a:rPr>
              <a:t>учатся</a:t>
            </a:r>
            <a:r>
              <a:rPr lang="en-US" sz="2400" b="1">
                <a:latin typeface="Times New Roman"/>
                <a:cs typeface="Times New Roman"/>
              </a:rPr>
              <a:t>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Видеть</a:t>
            </a:r>
            <a:r>
              <a:rPr lang="en-US" sz="2400">
                <a:latin typeface="Times New Roman"/>
                <a:cs typeface="Times New Roman"/>
              </a:rPr>
              <a:t> и </a:t>
            </a:r>
            <a:r>
              <a:rPr lang="en-US" sz="2400" err="1">
                <a:latin typeface="Times New Roman"/>
                <a:cs typeface="Times New Roman"/>
              </a:rPr>
              <a:t>выделять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проблему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Принимать</a:t>
            </a:r>
            <a:r>
              <a:rPr lang="en-US" sz="2400">
                <a:latin typeface="Times New Roman"/>
                <a:cs typeface="Times New Roman"/>
              </a:rPr>
              <a:t> и </a:t>
            </a:r>
            <a:r>
              <a:rPr lang="en-US" sz="2400" err="1">
                <a:latin typeface="Times New Roman"/>
                <a:cs typeface="Times New Roman"/>
              </a:rPr>
              <a:t>ставить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цель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Анализировать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объект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или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явление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Выделять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существенные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признаки</a:t>
            </a:r>
            <a:r>
              <a:rPr lang="en-US" sz="2400">
                <a:latin typeface="Times New Roman"/>
                <a:cs typeface="Times New Roman"/>
              </a:rPr>
              <a:t>, </a:t>
            </a:r>
            <a:r>
              <a:rPr lang="en-US" sz="2400" err="1">
                <a:latin typeface="Times New Roman"/>
                <a:cs typeface="Times New Roman"/>
              </a:rPr>
              <a:t>связи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Выдвигать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гипотезы</a:t>
            </a:r>
            <a:r>
              <a:rPr lang="en-US" sz="2400">
                <a:latin typeface="Times New Roman"/>
                <a:cs typeface="Times New Roman"/>
              </a:rPr>
              <a:t>, </a:t>
            </a:r>
            <a:r>
              <a:rPr lang="en-US" sz="2400" err="1">
                <a:latin typeface="Times New Roman"/>
                <a:cs typeface="Times New Roman"/>
              </a:rPr>
              <a:t>строить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сложные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предложения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Отбирать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материал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для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самостоятельной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деятельности</a:t>
            </a:r>
            <a:r>
              <a:rPr lang="en-US" sz="2400">
                <a:latin typeface="Times New Roman"/>
                <a:cs typeface="Times New Roman"/>
              </a:rPr>
              <a:t> 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>
                <a:latin typeface="Times New Roman"/>
                <a:cs typeface="Times New Roman"/>
              </a:rPr>
              <a:t>– </a:t>
            </a:r>
            <a:r>
              <a:rPr lang="en-US" sz="2400" err="1">
                <a:latin typeface="Times New Roman"/>
                <a:cs typeface="Times New Roman"/>
              </a:rPr>
              <a:t>Делать</a:t>
            </a:r>
            <a:r>
              <a:rPr lang="en-US" sz="2400">
                <a:latin typeface="Times New Roman"/>
                <a:cs typeface="Times New Roman"/>
              </a:rPr>
              <a:t> </a:t>
            </a:r>
            <a:r>
              <a:rPr lang="en-US" sz="2400" err="1">
                <a:latin typeface="Times New Roman"/>
                <a:cs typeface="Times New Roman"/>
              </a:rPr>
              <a:t>выводы</a:t>
            </a:r>
            <a:r>
              <a:rPr lang="en-US" sz="2400">
                <a:latin typeface="Times New Roman"/>
                <a:cs typeface="Times New Roman"/>
              </a:rPr>
              <a:t> 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B5BA57BC-F21D-56B0-1661-E02C899F7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740" r="1" b="23848"/>
          <a:stretch/>
        </p:blipFill>
        <p:spPr>
          <a:xfrm>
            <a:off x="5405862" y="1734730"/>
            <a:ext cx="6019331" cy="33852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639430468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algn="ctr" defTabSz="457200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стен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1421376-CD4F-83B8-FDBB-C2A88B392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45" r="-1" b="-1"/>
          <a:stretch/>
        </p:blipFill>
        <p:spPr>
          <a:xfrm>
            <a:off x="765050" y="1204411"/>
            <a:ext cx="6015897" cy="444917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C2772B2-3299-E20E-174D-980357D34D23}"/>
              </a:ext>
            </a:extLst>
          </p:cNvPr>
          <p:cNvSpPr txBox="1"/>
          <p:nvPr/>
        </p:nvSpPr>
        <p:spPr>
          <a:xfrm>
            <a:off x="7714717" y="287547"/>
            <a:ext cx="4229817" cy="384480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Это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–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эксперименты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–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интересные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моменты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! 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,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,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хотим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узнать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! 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Нужно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зарисовать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! 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Как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наш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опыт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получился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, 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Сколько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времени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он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длился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? 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Удивляемся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всему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: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Как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?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Зачем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? И </a:t>
            </a:r>
            <a:r>
              <a:rPr lang="en-US" sz="2800" i="1" err="1">
                <a:solidFill>
                  <a:schemeClr val="tx1">
                    <a:alpha val="60000"/>
                  </a:schemeClr>
                </a:solidFill>
                <a:latin typeface="Comic Sans MS"/>
              </a:rPr>
              <a:t>почему</a:t>
            </a:r>
            <a:r>
              <a:rPr lang="en-US" sz="2800" i="1">
                <a:solidFill>
                  <a:schemeClr val="tx1">
                    <a:alpha val="60000"/>
                  </a:schemeClr>
                </a:solidFill>
                <a:latin typeface="Comic Sans MS"/>
              </a:rPr>
              <a:t>?</a:t>
            </a:r>
            <a:endParaRPr lang="en-US" sz="2800">
              <a:solidFill>
                <a:schemeClr val="tx1">
                  <a:alpha val="60000"/>
                </a:schemeClr>
              </a:solidFill>
              <a:latin typeface="Comic Sans M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solidFill>
                <a:schemeClr val="tx1">
                  <a:alpha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1380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игрушка, LEGO, кукла&#10;&#10;Автоматически созданное описание">
            <a:extLst>
              <a:ext uri="{FF2B5EF4-FFF2-40B4-BE49-F238E27FC236}">
                <a16:creationId xmlns:a16="http://schemas.microsoft.com/office/drawing/2014/main" id="{89084D86-571D-9F70-0E16-B6B352F10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34" r="-1" b="358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244B05-03D8-0F46-E8EC-EB719A5D912B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Результат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экспериментальной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деятельности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: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опыт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самостоятельной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деятельности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,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исследовательской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работы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,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новые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знания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и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умения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,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составляющие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целый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спектр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психических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 </a:t>
            </a:r>
            <a:r>
              <a:rPr lang="en-US" sz="2400" b="1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новообразований</a:t>
            </a:r>
            <a:r>
              <a:rPr lang="en-US" sz="24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/>
                <a:ea typeface="+mj-ea"/>
                <a:cs typeface="Times New Roman"/>
              </a:rPr>
              <a:t>. 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319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2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: Shape 18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человек, внутренний, стен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5BD1DC25-A681-F456-26FE-37CDFB99E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989" y="451929"/>
            <a:ext cx="3799976" cy="5057050"/>
          </a:xfrm>
          <a:prstGeom prst="rect">
            <a:avLst/>
          </a:prstGeom>
        </p:spPr>
      </p:pic>
      <p:sp>
        <p:nvSpPr>
          <p:cNvPr id="29" name="Freeform: Shape 20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Рисунок 8" descr="Изображение выглядит как занавеска, человек, красный&#10;&#10;Автоматически созданное описание">
            <a:extLst>
              <a:ext uri="{FF2B5EF4-FFF2-40B4-BE49-F238E27FC236}">
                <a16:creationId xmlns:a16="http://schemas.microsoft.com/office/drawing/2014/main" id="{2E6221ED-1FAB-96EA-8310-CFA2FA643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263" y="1211823"/>
            <a:ext cx="3694201" cy="49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944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, челове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8EEE2B51-5BAB-C71C-A299-02E603BEC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92" r="9991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3A2F07-D2C0-3A46-6025-A28A03C88103}"/>
              </a:ext>
            </a:extLst>
          </p:cNvPr>
          <p:cNvSpPr txBox="1"/>
          <p:nvPr/>
        </p:nvSpPr>
        <p:spPr>
          <a:xfrm>
            <a:off x="7531610" y="2434201"/>
            <a:ext cx="4354151" cy="37427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>
                <a:solidFill>
                  <a:srgbClr val="FF0000"/>
                </a:solidFill>
                <a:latin typeface="Comic Sans MS"/>
              </a:rPr>
              <a:t>А у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нас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в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саду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дела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-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эксперименты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снова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, </a:t>
            </a:r>
            <a:r>
              <a:rPr lang="en-US" sz="2000" b="1">
                <a:solidFill>
                  <a:srgbClr val="FF0000"/>
                </a:solidFill>
                <a:latin typeface="Comic Sans MS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Сам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волшебник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ни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когда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не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творил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такого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! </a:t>
            </a:r>
            <a:r>
              <a:rPr lang="en-US" sz="2000" b="1">
                <a:solidFill>
                  <a:srgbClr val="FF0000"/>
                </a:solidFill>
                <a:latin typeface="Comic Sans MS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То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растопим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снег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и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лед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,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то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смешаем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краски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, </a:t>
            </a:r>
            <a:r>
              <a:rPr lang="en-US" sz="2000" b="1">
                <a:solidFill>
                  <a:srgbClr val="FF0000"/>
                </a:solidFill>
                <a:latin typeface="Comic Sans MS"/>
              </a:rPr>
              <a:t>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Поменяем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вкус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воды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как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в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волшебной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2000" b="1" i="1" err="1">
                <a:solidFill>
                  <a:srgbClr val="FF0000"/>
                </a:solidFill>
                <a:latin typeface="Comic Sans MS"/>
              </a:rPr>
              <a:t>сказке</a:t>
            </a:r>
            <a:r>
              <a:rPr lang="en-US" sz="2000" b="1" i="1">
                <a:solidFill>
                  <a:srgbClr val="FF0000"/>
                </a:solidFill>
                <a:latin typeface="Comic Sans MS"/>
              </a:rPr>
              <a:t>! </a:t>
            </a:r>
            <a:r>
              <a:rPr lang="en-US" sz="2000" b="1">
                <a:solidFill>
                  <a:srgbClr val="FF0000"/>
                </a:solidFill>
                <a:latin typeface="Comic Sans M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614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901DFC6F-6B64-1C3A-3275-A55EB062B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6" r="-2" b="7619"/>
          <a:stretch/>
        </p:blipFill>
        <p:spPr>
          <a:xfrm>
            <a:off x="466343" y="448055"/>
            <a:ext cx="9180576" cy="59527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38" y="448055"/>
            <a:ext cx="1920339" cy="3801257"/>
          </a:xfrm>
          <a:prstGeom prst="rect">
            <a:avLst/>
          </a:prstGeom>
          <a:solidFill>
            <a:srgbClr val="425D3E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12740" y="4419227"/>
            <a:ext cx="1920338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62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FE21981-771D-4A29-8D3A-D068BE54BF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растение, красный, чаш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5341AE2-E605-9796-6F00-1B7EBDA2CC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859" r="-1" b="-1"/>
          <a:stretch/>
        </p:blipFill>
        <p:spPr>
          <a:xfrm>
            <a:off x="20" y="-1"/>
            <a:ext cx="12009284" cy="6858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6ACF0580-744D-FE41-C242-F3571766C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r="13941" b="-1"/>
          <a:stretch/>
        </p:blipFill>
        <p:spPr>
          <a:xfrm>
            <a:off x="4480505" y="1106909"/>
            <a:ext cx="4166726" cy="3681631"/>
          </a:xfrm>
          <a:custGeom>
            <a:avLst/>
            <a:gdLst/>
            <a:ahLst/>
            <a:cxnLst/>
            <a:rect l="l" t="t" r="r" b="b"/>
            <a:pathLst>
              <a:path w="4166726" h="3681631">
                <a:moveTo>
                  <a:pt x="1199629" y="0"/>
                </a:moveTo>
                <a:cubicBezTo>
                  <a:pt x="1199629" y="0"/>
                  <a:pt x="1199629" y="0"/>
                  <a:pt x="2967099" y="0"/>
                </a:cubicBezTo>
                <a:cubicBezTo>
                  <a:pt x="3077805" y="0"/>
                  <a:pt x="3184693" y="60854"/>
                  <a:pt x="3238137" y="159741"/>
                </a:cubicBezTo>
                <a:cubicBezTo>
                  <a:pt x="3238137" y="159741"/>
                  <a:pt x="3238137" y="159741"/>
                  <a:pt x="4123780" y="1684879"/>
                </a:cubicBezTo>
                <a:cubicBezTo>
                  <a:pt x="4181042" y="1779962"/>
                  <a:pt x="4181042" y="1901669"/>
                  <a:pt x="4123780" y="1996753"/>
                </a:cubicBezTo>
                <a:cubicBezTo>
                  <a:pt x="4123780" y="1996753"/>
                  <a:pt x="4123780" y="1996753"/>
                  <a:pt x="3238137" y="3521891"/>
                </a:cubicBezTo>
                <a:cubicBezTo>
                  <a:pt x="3184693" y="3620778"/>
                  <a:pt x="3077805" y="3681631"/>
                  <a:pt x="2967099" y="3681631"/>
                </a:cubicBezTo>
                <a:cubicBezTo>
                  <a:pt x="2967099" y="3681631"/>
                  <a:pt x="2967099" y="3681631"/>
                  <a:pt x="1199629" y="3681631"/>
                </a:cubicBezTo>
                <a:cubicBezTo>
                  <a:pt x="1085105" y="3681631"/>
                  <a:pt x="982035" y="3620778"/>
                  <a:pt x="924774" y="3521891"/>
                </a:cubicBezTo>
                <a:cubicBezTo>
                  <a:pt x="924774" y="3521891"/>
                  <a:pt x="924774" y="3521891"/>
                  <a:pt x="42947" y="1996753"/>
                </a:cubicBezTo>
                <a:cubicBezTo>
                  <a:pt x="-14315" y="1901669"/>
                  <a:pt x="-14315" y="1779962"/>
                  <a:pt x="42947" y="1684879"/>
                </a:cubicBezTo>
                <a:cubicBezTo>
                  <a:pt x="42947" y="1684879"/>
                  <a:pt x="42947" y="1684879"/>
                  <a:pt x="924774" y="159741"/>
                </a:cubicBezTo>
                <a:cubicBezTo>
                  <a:pt x="982035" y="60854"/>
                  <a:pt x="1085105" y="0"/>
                  <a:pt x="1199629" y="0"/>
                </a:cubicBezTo>
                <a:close/>
              </a:path>
            </a:pathLst>
          </a:custGeom>
          <a:ln w="1587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248368035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3644BFD-D22E-4019-B666-387DA51AEA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795635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, полка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F936F59A-E9B4-1327-9DD3-FAB64B366B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646" b="8109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801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Рисунок 2" descr="Изображение выглядит как внутренний, стена, человек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BAB75B62-15E6-9C96-E6CA-8B74CBCB1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58" r="5463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Рисунок 3" descr="Изображение выглядит как внутренний, человек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9B4D72B7-BE19-EF14-79D9-B6ECC81148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36" r="5224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7989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51960596-B9EA-5357-4AEF-DC0FEE6D0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64" r="23113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2" name="Рисунок 2" descr="Изображение выглядит как человек, внутренний, групп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3D237229-B8FC-98E6-A494-5F1708F2F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42" r="12254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44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>
            <a:extLst>
              <a:ext uri="{FF2B5EF4-FFF2-40B4-BE49-F238E27FC236}">
                <a16:creationId xmlns:a16="http://schemas.microsoft.com/office/drawing/2014/main" id="{EBDB2B84-DE73-8019-642D-DDD894CC1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7820823"/>
      </p:ext>
    </p:extLst>
  </p:cSld>
  <p:clrMapOvr>
    <a:masterClrMapping/>
  </p:clrMapOvr>
  <p:transition spd="slow"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держит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F5B73FBF-2EEA-B9EA-9ABA-377C7970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3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CDA8C7DB-4AFE-268F-A2FB-F332DE0B5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625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Freeform: Shape 8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0D47452-FF7B-215A-960E-C79E771F4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5044" y="82750"/>
            <a:ext cx="5204769" cy="6688265"/>
          </a:xfrm>
          <a:prstGeom prst="rect">
            <a:avLst/>
          </a:prstGeom>
        </p:spPr>
      </p:pic>
      <p:grpSp>
        <p:nvGrpSpPr>
          <p:cNvPr id="22" name="Group 10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87176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55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9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маленький, еда, напиток&#10;&#10;Автоматически созданное описание">
            <a:extLst>
              <a:ext uri="{FF2B5EF4-FFF2-40B4-BE49-F238E27FC236}">
                <a16:creationId xmlns:a16="http://schemas.microsoft.com/office/drawing/2014/main" id="{ED6BD492-E169-DBA8-94DC-C72C4FDBC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5499" y="643467"/>
            <a:ext cx="3300856" cy="5571066"/>
          </a:xfrm>
          <a:prstGeom prst="rect">
            <a:avLst/>
          </a:prstGeom>
        </p:spPr>
      </p:pic>
      <p:sp>
        <p:nvSpPr>
          <p:cNvPr id="26" name="Rectangle 11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18889EB3-017D-6369-1FB5-D98F376D5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382" y="643467"/>
            <a:ext cx="51253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37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 descr="Изображение выглядит как человек, ребено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E290649-1E00-FD46-2D70-E79016CEC2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5E06FE4-B3AB-393C-384A-0628B1C6A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212" y="2973139"/>
            <a:ext cx="4455887" cy="377499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omic Sans MS"/>
              </a:rPr>
              <a:t>Моя</a:t>
            </a:r>
            <a:r>
              <a:rPr lang="en-US" sz="3200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mic Sans MS"/>
              </a:rPr>
              <a:t>педагогическая</a:t>
            </a:r>
            <a:r>
              <a:rPr lang="en-US" sz="3200" b="1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omic Sans MS"/>
              </a:rPr>
              <a:t>находка</a:t>
            </a:r>
            <a:r>
              <a:rPr lang="en-US" sz="3200" b="1" dirty="0">
                <a:solidFill>
                  <a:srgbClr val="FF0000"/>
                </a:solidFill>
                <a:latin typeface="Comic Sans MS"/>
              </a:rPr>
              <a:t>: </a:t>
            </a:r>
            <a:br>
              <a:rPr lang="en-US" sz="3200" b="1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</a:b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«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Экспериментальная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 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деятельность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как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средство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развития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познавательной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активности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 у </a:t>
            </a:r>
            <a:r>
              <a:rPr lang="en-US" sz="3200" dirty="0" err="1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дошкольников</a:t>
            </a:r>
            <a:r>
              <a:rPr lang="en-US" sz="3200" dirty="0">
                <a:solidFill>
                  <a:srgbClr val="FF0000"/>
                </a:solidFill>
                <a:latin typeface="Comic Sans MS"/>
                <a:ea typeface="+mj-lt"/>
                <a:cs typeface="+mj-lt"/>
              </a:rPr>
              <a:t>»</a:t>
            </a:r>
            <a:endParaRPr lang="en-US" sz="3200" b="1" dirty="0">
              <a:solidFill>
                <a:srgbClr val="FF0000"/>
              </a:solidFill>
              <a:latin typeface="Comic Sans M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25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6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еда&#10;&#10;Автоматически созданное описание">
            <a:extLst>
              <a:ext uri="{FF2B5EF4-FFF2-40B4-BE49-F238E27FC236}">
                <a16:creationId xmlns:a16="http://schemas.microsoft.com/office/drawing/2014/main" id="{C2899BC2-5E3F-87C4-6C47-1ABC3497C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04" r="1" b="37829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76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земля, маленький, пол&#10;&#10;Автоматически созданное описание">
            <a:extLst>
              <a:ext uri="{FF2B5EF4-FFF2-40B4-BE49-F238E27FC236}">
                <a16:creationId xmlns:a16="http://schemas.microsoft.com/office/drawing/2014/main" id="{84A35708-62D8-5A58-41FB-66820257B6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9" r="-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317AACF9-CFBB-974E-AB68-7FA5525BD5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00" r="-2" b="56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49892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мобильный телефон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C1BBEB0-A2B5-0D1E-B134-86248A635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9" r="-2" b="-2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земля,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822B6CBF-371B-FD45-26F9-BFB4585FCE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854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99111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AFB1C9-8723-49D8-60F0-BFECBE8D9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 i="1"/>
              <a:t>Нужно учить так, чтобы люди насколько это возможно приобретали знания не из книг, но из неба и земли, из дубов и буков, то есть знали и изучали самые вещи, а не чужие свидетельства о вещах.</a:t>
            </a: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дерево, внешний, снег, набитый&#10;&#10;Автоматически созданное описание">
            <a:extLst>
              <a:ext uri="{FF2B5EF4-FFF2-40B4-BE49-F238E27FC236}">
                <a16:creationId xmlns:a16="http://schemas.microsoft.com/office/drawing/2014/main" id="{071D9593-95CA-5B0C-BD5F-BA07755344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5237" y="1007790"/>
            <a:ext cx="3685032" cy="4913376"/>
          </a:xfrm>
          <a:prstGeom prst="rect">
            <a:avLst/>
          </a:prstGeom>
        </p:spPr>
      </p:pic>
      <p:pic>
        <p:nvPicPr>
          <p:cNvPr id="5" name="Рисунок 5" descr="Изображение выглядит как человек, люди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D2D3219C-EDA9-DFD9-CF7E-A91CEA24F1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457706" y="1569859"/>
            <a:ext cx="3685032" cy="378923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6369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человек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DBACDB88-2F72-2CCB-4341-F625D4BB9F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98" r="23677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внешний, трава, человек, люди&#10;&#10;Автоматически созданное описание">
            <a:extLst>
              <a:ext uri="{FF2B5EF4-FFF2-40B4-BE49-F238E27FC236}">
                <a16:creationId xmlns:a16="http://schemas.microsoft.com/office/drawing/2014/main" id="{ECE26351-963D-AB57-13C5-3986226C51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331" b="1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74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0CCAACE-815D-4A79-875A-B7EFC28F7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93781EF9-F186-3334-FE43-C0E71ED049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25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Рисунок 3" descr="Изображение выглядит как текст, внутренний, загроможденный&#10;&#10;Автоматически созданное описание">
            <a:extLst>
              <a:ext uri="{FF2B5EF4-FFF2-40B4-BE49-F238E27FC236}">
                <a16:creationId xmlns:a16="http://schemas.microsoft.com/office/drawing/2014/main" id="{985FECCB-CAD6-F9FD-FC9D-FFDC3F6CEF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21" b="4004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527B32F-07F3-4C94-B09B-8C8F310F0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"/>
            <a:ext cx="768096" cy="6089895"/>
          </a:xfrm>
          <a:prstGeom prst="rect">
            <a:avLst/>
          </a:prstGeom>
          <a:solidFill>
            <a:srgbClr val="562F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человек, мальчик, ребе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EDF3A463-DFDF-E87F-ED77-86E151853D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1496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2" name="Рисунок 2" descr="Изображение выглядит как стол, челове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40A0DCE4-301D-93EE-6C9D-5F5671D85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8657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F41D4CC-403D-465E-9223-3277868A5D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41417" y="643467"/>
            <a:ext cx="3850583" cy="247351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DC4C688-715E-4A31-AB90-6A5752887D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6036" y="4069422"/>
            <a:ext cx="5001186" cy="2020482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Изображение выглядит как человек, внутренний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F18B17DA-37DB-D192-3CFB-050FC290C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2" r="1" b="30882"/>
          <a:stretch/>
        </p:blipFill>
        <p:spPr>
          <a:xfrm>
            <a:off x="4654296" y="10"/>
            <a:ext cx="7537707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DCA5EA-C9F1-43F7-8CD9-E7D77919EB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0099" y="806357"/>
            <a:ext cx="6734553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стол, ребенок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F344ED06-1DB9-179F-1D8B-C26CCAD1E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4666"/>
          <a:stretch/>
        </p:blipFill>
        <p:spPr>
          <a:xfrm>
            <a:off x="962403" y="979071"/>
            <a:ext cx="6409944" cy="458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48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человек, стол, внутренний, обеденный стол&#10;&#10;Автоматически созданное описание">
            <a:extLst>
              <a:ext uri="{FF2B5EF4-FFF2-40B4-BE49-F238E27FC236}">
                <a16:creationId xmlns:a16="http://schemas.microsoft.com/office/drawing/2014/main" id="{2C66B877-1C8E-E33E-1027-E27E0467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75" y="643466"/>
            <a:ext cx="4178299" cy="557106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3" descr="Изображение выглядит как стол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1F95CE3-FFD4-8717-4F41-2010BC22C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568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F6BAA276-4E67-1EC4-522A-6020BD90F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92" b="21267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87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7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738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текст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289ED8C6-9DB7-BA28-2320-72BB817500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08" r="-1" b="53776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28" name="Rectangle 19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49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0F20C4-574D-4AD1-A244-96E69925EC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внешний, земля, человек, инструмент&#10;&#10;Автоматически созданное описание">
            <a:extLst>
              <a:ext uri="{FF2B5EF4-FFF2-40B4-BE49-F238E27FC236}">
                <a16:creationId xmlns:a16="http://schemas.microsoft.com/office/drawing/2014/main" id="{CEBB69DC-F17C-F223-CE96-9AC37B4A8A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218" b="77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7CC453-6F47-4427-B67D-37E65A92C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1B6AD4D9-2CD8-4BB1-8DA9-B1E2BC9BB6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58E860C5-0E72-4769-BC34-B0F6BEFBC8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25967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2" descr="Изображение выглядит как внешний, земля, человек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069671F4-054D-6EA9-8E27-EBB55FCB9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311"/>
          <a:stretch/>
        </p:blipFill>
        <p:spPr>
          <a:xfrm>
            <a:off x="20" y="10"/>
            <a:ext cx="6095981" cy="6857990"/>
          </a:xfrm>
          <a:prstGeom prst="rect">
            <a:avLst/>
          </a:prstGeom>
        </p:spPr>
      </p:pic>
      <p:pic>
        <p:nvPicPr>
          <p:cNvPr id="3" name="Рисунок 3" descr="Изображение выглядит как земля, внешний, человек, маленький&#10;&#10;Автоматически созданное описание">
            <a:extLst>
              <a:ext uri="{FF2B5EF4-FFF2-40B4-BE49-F238E27FC236}">
                <a16:creationId xmlns:a16="http://schemas.microsoft.com/office/drawing/2014/main" id="{6E216B64-4915-F8DE-22A6-2500E7108D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3" b="27482"/>
          <a:stretch/>
        </p:blipFill>
        <p:spPr>
          <a:xfrm>
            <a:off x="6095998" y="10"/>
            <a:ext cx="6096001" cy="6861558"/>
          </a:xfrm>
          <a:prstGeom prst="rect">
            <a:avLst/>
          </a:prstGeom>
        </p:spPr>
      </p:pic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37E9D4B-7BFA-4D10-B666-547BAC4994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142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стол, человек, внутренний, пьет&#10;&#10;Автоматически созданное описание">
            <a:extLst>
              <a:ext uri="{FF2B5EF4-FFF2-40B4-BE49-F238E27FC236}">
                <a16:creationId xmlns:a16="http://schemas.microsoft.com/office/drawing/2014/main" id="{404BDB20-7E2F-1C28-7F88-A4FCD86F91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1" b="507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: Shape 8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A0F0A4F-9A62-6CB7-F88A-536588AB7C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93" r="10993" b="1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3873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7EFF3001-272D-4425-A012-64EB33B98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6" r="1" b="15123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67786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49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    Моя педагогическая           находка. </vt:lpstr>
      <vt:lpstr>  Детский сад - удивительный мир!</vt:lpstr>
      <vt:lpstr>Презентация PowerPoint</vt:lpstr>
      <vt:lpstr>Моя педагогическая находка:  «Экспериментальная  деятельность, как средство развития познавательной активности у дошкольников»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Экспериментирование в детском саду - это эффективная деятельность, направленная на развитие познавательной активности дошкольников.</vt:lpstr>
      <vt:lpstr>Цель:</vt:lpstr>
      <vt:lpstr>Задачи опытно-экспериментальной деятельности и исследовательской деятельности в познавательном развитии детей.  • Формировать интерес дошкольников к окружающему миру, любознательность.  • Развивать умение получать сведения о новом объекте в процессе его практического исследования.  • Создавать условия для развития самостоятельности и умения устанавливать причинно-следственные связи.  • Активизировать желание узнавать новое, неизвестное в окружающем мире.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учить так, чтобы люди насколько это возможно приобретали знания не из книг, но из неба и земли, из дубов и буков, то есть знали и изучали самые вещи, а не чужие свидетельства о вещах.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revision>165</cp:revision>
  <dcterms:created xsi:type="dcterms:W3CDTF">2023-03-05T15:36:16Z</dcterms:created>
  <dcterms:modified xsi:type="dcterms:W3CDTF">2023-03-13T14:27:11Z</dcterms:modified>
</cp:coreProperties>
</file>