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608A37-86CF-458D-92E3-17906DECD24A}" v="102" dt="2023-03-05T13:58:49.702"/>
    <p1510:client id="{FF1044C2-3E47-4E46-A450-98CE15864F0F}" v="3" dt="2023-03-05T11:24:59.6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0" d="100"/>
          <a:sy n="80" d="100"/>
        </p:scale>
        <p:origin x="30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F:\&#1055;&#1045;&#1057;&#1053;&#1071;%20&#1054;%20&#1042;&#1054;&#1051;&#1064;&#1045;&#1041;&#1053;&#1048;&#1050;&#1040;&#1061;%20-%20&#1055;&#1045;&#1057;&#1045;&#1053;&#1050;&#1040;!%20&#1052;&#1059;&#1047;&#1067;&#1050;&#1040;&#1051;&#1068;&#1053;&#1067;&#1049;%20&#1052;&#1059;&#1051;&#1068;&#1058;&#1060;&#1048;&#1051;&#1068;&#1052;!.mp4" TargetMode="External"/><Relationship Id="rId1" Type="http://schemas.microsoft.com/office/2007/relationships/media" Target="file:///F:\&#1055;&#1045;&#1057;&#1053;&#1071;%20&#1054;%20&#1042;&#1054;&#1051;&#1064;&#1045;&#1041;&#1053;&#1048;&#1050;&#1040;&#1061;%20-%20&#1055;&#1045;&#1057;&#1045;&#1053;&#1050;&#1040;!%20&#1052;&#1059;&#1047;&#1067;&#1050;&#1040;&#1051;&#1068;&#1053;&#1067;&#1049;%20&#1052;&#1059;&#1051;&#1068;&#1058;&#1060;&#1048;&#1051;&#1068;&#1052;!.mp4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F:\video-05-03-23-06-20.mov" TargetMode="External"/><Relationship Id="rId1" Type="http://schemas.microsoft.com/office/2007/relationships/media" Target="file:///F:\video-05-03-23-06-20.mov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899FCD1D-3E16-9D1E-2FD2-86C8BCB7255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1702" y="643467"/>
            <a:ext cx="6088595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человек, ткань&#10;&#10;Автоматически созданное описание">
            <a:extLst>
              <a:ext uri="{FF2B5EF4-FFF2-40B4-BE49-F238E27FC236}">
                <a16:creationId xmlns:a16="http://schemas.microsoft.com/office/drawing/2014/main" id="{7A970513-E2BF-F8F3-66FD-167FC88CEA7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32881" y="82751"/>
            <a:ext cx="7539332" cy="670687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Эльза- рисование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641" y="2101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10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91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перчаточные изделия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BC5FA4B8-4488-84B2-B7C2-93F0569449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29839" r="-1" b="276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44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79742D59-ACE3-AAB4-B4DE-133EF94B8C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10000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69BBA9B-8F4E-4D2B-BEFA-41A4754433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415188" y="-231223"/>
            <a:ext cx="1409491" cy="1876653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1012D1-8033-40B1-9EC0-91390FFC74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01285" y="128278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80943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D291F021-C45C-4D44-A2B8-A789E386CC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3444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Неизвестен - фоновая музыка. Сказочная.">
            <a:hlinkClick r:id="" action="ppaction://media"/>
            <a:extLst>
              <a:ext uri="{FF2B5EF4-FFF2-40B4-BE49-F238E27FC236}">
                <a16:creationId xmlns:a16="http://schemas.microsoft.com/office/drawing/2014/main" id="{78EA86C9-44E0-BB90-F7BF-028BDE104E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96875" y="4587875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4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EB39DAFD-27BF-79D3-D86C-2250F29E64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098" r="5819" b="1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66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текст, контейнер, коробка&#10;&#10;Автоматически созданное описание">
            <a:extLst>
              <a:ext uri="{FF2B5EF4-FFF2-40B4-BE49-F238E27FC236}">
                <a16:creationId xmlns:a16="http://schemas.microsoft.com/office/drawing/2014/main" id="{0D52C1C3-D3F6-4910-16F3-65CCB54FAF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23270" r="1" b="16977"/>
          <a:stretch/>
        </p:blipFill>
        <p:spPr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86727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ЕСНЯ О ВОЛШЕБНИКАХ - ПЕСЕНКА! МУЗЫКАЛЬНЫЙ МУЛЬТФИЛЬМ!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30221" y="362308"/>
            <a:ext cx="11367197" cy="6029866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05-03-23-06-20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65827" y="327804"/>
            <a:ext cx="11352362" cy="611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706826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E29BB23E-43C9-F9D7-AB28-3957152856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7502" r="1" b="1"/>
          <a:stretch/>
        </p:blipFill>
        <p:spPr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  <p:pic>
        <p:nvPicPr>
          <p:cNvPr id="4" name="Лучшие фоны на www.zvukach.ucoz.ru - Сказочная">
            <a:hlinkClick r:id="" action="ppaction://media"/>
            <a:extLst>
              <a:ext uri="{FF2B5EF4-FFF2-40B4-BE49-F238E27FC236}">
                <a16:creationId xmlns:a16="http://schemas.microsoft.com/office/drawing/2014/main" id="{7BB4CBCC-011C-67EE-1451-3647DC9E3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13177" y="4214064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39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дерево, сад, украшен, место для отдыха&#10;&#10;Автоматически созданное описание">
            <a:extLst>
              <a:ext uri="{FF2B5EF4-FFF2-40B4-BE49-F238E27FC236}">
                <a16:creationId xmlns:a16="http://schemas.microsoft.com/office/drawing/2014/main" id="{3D7470AD-2C32-6117-46BD-1FA0FFECEC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64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цветок, растение, внешний, цветной&#10;&#10;Автоматически созданное описание">
            <a:extLst>
              <a:ext uri="{FF2B5EF4-FFF2-40B4-BE49-F238E27FC236}">
                <a16:creationId xmlns:a16="http://schemas.microsoft.com/office/drawing/2014/main" id="{4F001843-B5A2-4A5C-06F7-3AC92937DF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2177" b="94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320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BF703113-70E2-9B1D-5C59-FBA5453C68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9786" b="14233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18" name="Straight Connector 13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07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E951A784-F826-CCF3-AAAB-A0B37EFE41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" b="22140"/>
          <a:stretch/>
        </p:blipFill>
        <p:spPr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3451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573DD765-F91D-B171-8841-6CBD2A9158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2837" b="26182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57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текст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6DB80142-4F35-F4C5-4EE9-F33152CC6E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28918" r="1" b="25626"/>
          <a:stretch/>
        </p:blipFill>
        <p:spPr>
          <a:xfrm>
            <a:off x="471577" y="399691"/>
            <a:ext cx="11277600" cy="5943600"/>
          </a:xfrm>
          <a:prstGeom prst="rect">
            <a:avLst/>
          </a:prstGeom>
        </p:spPr>
      </p:pic>
      <p:pic>
        <p:nvPicPr>
          <p:cNvPr id="3" name="игра - Зарядка (плюс)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1232" y="24263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19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Широкоэкранный</PresentationFormat>
  <Paragraphs>0</Paragraphs>
  <Slides>15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Евгений Кондрашов</cp:lastModifiedBy>
  <cp:revision>103</cp:revision>
  <dcterms:created xsi:type="dcterms:W3CDTF">2023-03-05T11:22:13Z</dcterms:created>
  <dcterms:modified xsi:type="dcterms:W3CDTF">2023-03-16T05:21:11Z</dcterms:modified>
</cp:coreProperties>
</file>