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7" r:id="rId11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4/25/2018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4/25/2018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add title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4/25/2018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4/25/2018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4/25/2018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4/25/2018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4/25/2018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4/25/2018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4/25/2018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4/25/2018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4/25/2018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4/25/2018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latinLnBrk="0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latinLnBrk="0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latinLnBrk="0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latinLnBrk="0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latinLnBrk="0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latinLnBrk="0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7" Type="http://schemas.openxmlformats.org/officeDocument/2006/relationships/image" Target="../media/image36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5.jpeg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25000" b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blipFill>
            <a:blip r:embed="rId3" cstate="print"/>
            <a:stretch>
              <a:fillRect/>
            </a:stretch>
          </a:blipFill>
        </p:spPr>
        <p:txBody>
          <a:bodyPr/>
          <a:lstStyle/>
          <a:p>
            <a:r>
              <a:rPr lang="ru-RU" dirty="0" smtClean="0"/>
              <a:t>Территория МКДОУ ЦРР </a:t>
            </a:r>
            <a:r>
              <a:rPr lang="ru-RU" dirty="0" err="1" smtClean="0"/>
              <a:t>д</a:t>
            </a:r>
            <a:r>
              <a:rPr lang="ru-RU" dirty="0" smtClean="0"/>
              <a:t>/с №11</a:t>
            </a:r>
            <a:endParaRPr lang="ru-RU" dirty="0"/>
          </a:p>
        </p:txBody>
      </p:sp>
      <p:pic>
        <p:nvPicPr>
          <p:cNvPr id="4" name="Содержимое 3" descr="FullSizeRender-19-04-18-10-04-4.jpg"/>
          <p:cNvPicPr>
            <a:picLocks noGrp="1" noChangeAspect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>
            <a:off x="4648200" y="1600200"/>
            <a:ext cx="4114800" cy="30861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FullSizeRender-19-04-18-10-04-14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7200" y="3238500"/>
            <a:ext cx="4114800" cy="30861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47000" b="-4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blipFill>
            <a:blip r:embed="rId3"/>
            <a:stretch>
              <a:fillRect/>
            </a:stretch>
          </a:blipFill>
        </p:spPr>
        <p:txBody>
          <a:bodyPr/>
          <a:lstStyle/>
          <a:p>
            <a:r>
              <a:rPr lang="ru-RU" i="1" dirty="0" smtClean="0">
                <a:solidFill>
                  <a:srgbClr val="FF0000"/>
                </a:solidFill>
              </a:rPr>
              <a:t>Спасибо за внимание!</a:t>
            </a:r>
            <a:endParaRPr lang="ru-RU" i="1" dirty="0">
              <a:solidFill>
                <a:srgbClr val="FF0000"/>
              </a:solidFill>
            </a:endParaRPr>
          </a:p>
        </p:txBody>
      </p:sp>
      <p:pic>
        <p:nvPicPr>
          <p:cNvPr id="4" name="Рисунок 3" descr="WF6A9632--------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953000" y="1600200"/>
            <a:ext cx="3352800" cy="23622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IMG_0940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90600" y="1600200"/>
            <a:ext cx="3200400" cy="23622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SAM_0799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003800" y="4114800"/>
            <a:ext cx="3225800" cy="24193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SAM_0796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990600" y="4191000"/>
            <a:ext cx="3124200" cy="23622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FullSizeRender-19-04-18-10-04-8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85800" y="3657600"/>
            <a:ext cx="3733800" cy="28003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SAM_0797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029200" y="3657600"/>
            <a:ext cx="3657600" cy="27432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WF6A9615------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800600" y="228600"/>
            <a:ext cx="4114800" cy="27432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 descr="SAM_0639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09600" y="304800"/>
            <a:ext cx="3581400" cy="27432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FullSizeRender-19-04-18-10-04-17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2400" y="0"/>
            <a:ext cx="4724400" cy="35433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 descr="WF6A9645-------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343400" y="3352800"/>
            <a:ext cx="4495800" cy="31496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47000" b="-4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FullSizeRender-19-04-18-10-05-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572000" y="152400"/>
            <a:ext cx="3810000" cy="28575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 descr="FullSizeRender-19-04-18-10-05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67000" y="3352800"/>
            <a:ext cx="3962400" cy="30099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WF6A9563------- (1)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33400" y="228600"/>
            <a:ext cx="4001140" cy="2667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WF6A9568------- (2)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38200" y="381000"/>
            <a:ext cx="3733800" cy="281754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3" name="Рисунок 2" descr="2.территории-3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53000" y="457200"/>
            <a:ext cx="3886200" cy="270562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4" name="Содержимое 3" descr="2.территории-5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38200" y="3505200"/>
            <a:ext cx="3810000" cy="290843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5" name="Рисунок 4" descr="WF6A9563------- (1)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876800" y="3505200"/>
            <a:ext cx="4077085" cy="294622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36000" b="-3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WF6A9583--------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848100" y="152400"/>
            <a:ext cx="4686300" cy="31242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WF6A9612-------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38200" y="3276600"/>
            <a:ext cx="4267200" cy="30226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47000" b="-4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 descr="SAM_068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648200" y="381000"/>
            <a:ext cx="4038600" cy="30289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Рисунок 10" descr="IMG_0918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09600" y="3276600"/>
            <a:ext cx="4191000" cy="29880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2.территории-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8200" y="457200"/>
            <a:ext cx="4800600" cy="32004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IMG_0925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886200" y="3657600"/>
            <a:ext cx="4267200" cy="24765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5000" r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WF6A9577-------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57200" y="609600"/>
            <a:ext cx="8153400" cy="543483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8100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192</TotalTime>
  <Words>10</Words>
  <PresentationFormat>Экран (4:3)</PresentationFormat>
  <Paragraphs>2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Office Theme</vt:lpstr>
      <vt:lpstr>Территория МКДОУ ЦРР д/с №11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Спасибо за внимание!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Территория МКДОУ ЦРР д/с №11</dc:title>
  <dc:creator>Магнат</dc:creator>
  <cp:lastModifiedBy>Магнат</cp:lastModifiedBy>
  <cp:revision>21</cp:revision>
  <dcterms:created xsi:type="dcterms:W3CDTF">2018-04-25T09:20:12Z</dcterms:created>
  <dcterms:modified xsi:type="dcterms:W3CDTF">2018-04-25T13:51:56Z</dcterms:modified>
</cp:coreProperties>
</file>