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0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Оборудование игровых и физкультурных площадок</a:t>
            </a:r>
            <a:endParaRPr lang="ru-RU" i="1" dirty="0"/>
          </a:p>
        </p:txBody>
      </p:sp>
      <p:pic>
        <p:nvPicPr>
          <p:cNvPr id="3" name="Рисунок 2" descr="FullSizeRender-19-04-18-10-05-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286000"/>
            <a:ext cx="33528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WF6A05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2362200"/>
            <a:ext cx="3810000" cy="25389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llSizeRender-19-04-18-10-04-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7000" y="381000"/>
            <a:ext cx="35560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WF6A05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457200"/>
            <a:ext cx="3429000" cy="2628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_09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0" y="3581400"/>
            <a:ext cx="335280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09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4400" y="35052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6A9623--------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7200" y="304800"/>
            <a:ext cx="4572000" cy="30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 descr="IMG_09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000"/>
            <a:ext cx="4064000" cy="228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 descr="IMG_09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3276600"/>
            <a:ext cx="4343400" cy="32575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 descr="IMG_19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05400" y="3124200"/>
            <a:ext cx="3733800" cy="3581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6A9610------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04800"/>
            <a:ext cx="4572000" cy="3186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IMG_09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3124200"/>
            <a:ext cx="43434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6A05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52400"/>
            <a:ext cx="5410200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WF6A05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0999" y="2819400"/>
            <a:ext cx="5140991" cy="3656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llSizeRender-19-04-18-10-04-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228600"/>
            <a:ext cx="4419600" cy="33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95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352800"/>
            <a:ext cx="4343400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ullSizeRender-19-04-18-10-04-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228600"/>
            <a:ext cx="51054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WF6A1235----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2819400"/>
            <a:ext cx="52578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6A9643------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6800" y="838200"/>
            <a:ext cx="6934200" cy="4622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5</Words>
  <PresentationFormat>Экран (4:3)</PresentationFormat>
  <Paragraphs>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Оборудование игровых и физкультурных площадок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Оборудование игровых и физкультурных площадок</dc:title>
  <dc:creator>Магнат</dc:creator>
  <cp:lastModifiedBy>Магнат</cp:lastModifiedBy>
  <cp:revision>6</cp:revision>
  <dcterms:created xsi:type="dcterms:W3CDTF">2018-04-25T13:04:02Z</dcterms:created>
  <dcterms:modified xsi:type="dcterms:W3CDTF">2018-04-26T09:50:42Z</dcterms:modified>
</cp:coreProperties>
</file>