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4" r:id="rId8"/>
    <p:sldId id="261" r:id="rId9"/>
    <p:sldId id="262" r:id="rId10"/>
    <p:sldId id="263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5679-6A1E-4EF3-9192-73A6CC5E7ACC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05F8-F9A9-4130-BB1F-C4DF8AF50A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5679-6A1E-4EF3-9192-73A6CC5E7ACC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05F8-F9A9-4130-BB1F-C4DF8AF50A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5679-6A1E-4EF3-9192-73A6CC5E7ACC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05F8-F9A9-4130-BB1F-C4DF8AF50A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5679-6A1E-4EF3-9192-73A6CC5E7ACC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05F8-F9A9-4130-BB1F-C4DF8AF50A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5679-6A1E-4EF3-9192-73A6CC5E7ACC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05F8-F9A9-4130-BB1F-C4DF8AF50A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5679-6A1E-4EF3-9192-73A6CC5E7ACC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05F8-F9A9-4130-BB1F-C4DF8AF50A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5679-6A1E-4EF3-9192-73A6CC5E7ACC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05F8-F9A9-4130-BB1F-C4DF8AF50A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5679-6A1E-4EF3-9192-73A6CC5E7ACC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05F8-F9A9-4130-BB1F-C4DF8AF50A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5679-6A1E-4EF3-9192-73A6CC5E7ACC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05F8-F9A9-4130-BB1F-C4DF8AF50A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5679-6A1E-4EF3-9192-73A6CC5E7ACC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05F8-F9A9-4130-BB1F-C4DF8AF50A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5679-6A1E-4EF3-9192-73A6CC5E7ACC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05F8-F9A9-4130-BB1F-C4DF8AF50AB1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2ED5679-6A1E-4EF3-9192-73A6CC5E7ACC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48605F8-F9A9-4130-BB1F-C4DF8AF50AB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4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дед мороз и лето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5780" y="58715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43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4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777\Desktop\мастер класс\попугай кеша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816"/>
          <a:stretch/>
        </p:blipFill>
        <p:spPr bwMode="auto">
          <a:xfrm>
            <a:off x="0" y="-14500"/>
            <a:ext cx="9285668" cy="687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6027002"/>
            <a:ext cx="8750024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«Возвращение блудного попугая»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71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77\Downloads\игр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82" y="836712"/>
            <a:ext cx="9152182" cy="537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88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777\Downloads\игра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72106" cy="537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78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777\Downloads\игра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19" y="1023227"/>
            <a:ext cx="9153319" cy="537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87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777\Downloads\игра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55"/>
          <a:stretch/>
        </p:blipFill>
        <p:spPr bwMode="auto">
          <a:xfrm>
            <a:off x="-2" y="908720"/>
            <a:ext cx="9158835" cy="55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76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777\Downloads\игра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3" y="1052736"/>
            <a:ext cx="9132258" cy="537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2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777\Desktop\мастер класс\дед мороз и лет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0"/>
            <a:ext cx="6840000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5736" y="5856020"/>
            <a:ext cx="5492914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«Дед мороз и лето»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18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домовенок кузя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504" y="58772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15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777\Desktop\мастер класс\домовенок кузя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5" r="9447"/>
          <a:stretch/>
        </p:blipFill>
        <p:spPr bwMode="auto">
          <a:xfrm>
            <a:off x="-64396" y="-33069"/>
            <a:ext cx="9208395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01799" y="5877272"/>
            <a:ext cx="5350311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«Домовёнок Кузя»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25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котенок с улицы лизюков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1520" y="58052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01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777\Desktop\мастер класс\котенок с улицы лизюкова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5" r="14451"/>
          <a:stretch/>
        </p:blipFill>
        <p:spPr bwMode="auto">
          <a:xfrm>
            <a:off x="10605" y="0"/>
            <a:ext cx="9133395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9924" y="5862408"/>
            <a:ext cx="8474756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«Котёнок с улицы </a:t>
            </a:r>
            <a:r>
              <a:rPr lang="ru-RU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Лизюкова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41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Ворона(лучшее) — м_ф Мешок яблок (online-audio-converter.com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31186.56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9512" y="57486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8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1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777\Desktop\мастер класс\мешок яблок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6" r="3784" b="13615"/>
          <a:stretch/>
        </p:blipFill>
        <p:spPr bwMode="auto">
          <a:xfrm>
            <a:off x="0" y="18000"/>
            <a:ext cx="9277918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01799" y="5877272"/>
            <a:ext cx="46464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«Мешок яблок»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06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попугай кеш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504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72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133</TotalTime>
  <Words>25</Words>
  <Application>Microsoft Office PowerPoint</Application>
  <PresentationFormat>Экран (4:3)</PresentationFormat>
  <Paragraphs>5</Paragraphs>
  <Slides>15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Spring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Абдулжалил Магомедрасулов</dc:creator>
  <cp:lastModifiedBy>Абдулжалил Магомедрасулов</cp:lastModifiedBy>
  <cp:revision>10</cp:revision>
  <dcterms:created xsi:type="dcterms:W3CDTF">2020-03-16T06:39:52Z</dcterms:created>
  <dcterms:modified xsi:type="dcterms:W3CDTF">2020-03-16T14:56:29Z</dcterms:modified>
</cp:coreProperties>
</file>