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  <p:sldId id="266" r:id="rId21"/>
    <p:sldId id="278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89;&#1094;&#1077;&#1085;&#1072;&#1088;&#1080;&#1080;\&#1076;&#1077;&#1085;&#1100;%20&#1077;&#1076;&#1080;&#1085;&#1089;&#1090;&#1074;&#1072;\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3.mp3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4.mp3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5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6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&#1040;&#1082;&#1099;&#1083;&#1073;&#1077;&#1082;%20&#1046;&#1077;&#1084;&#1077;&#1085;&#1077;&#1081;%20-%20&#1050;&#1099;&#1079;&#1099;&#1083;%20&#1086;&#1088;&#1080;&#1082;%20(minus).mp3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8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9.mp3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2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89;&#1094;&#1077;&#1085;&#1072;&#1088;&#1080;&#1080;\&#1076;&#1077;&#1085;&#1100;%20&#1077;&#1076;&#1080;&#1085;&#1089;&#1090;&#1074;&#1072;\zarjadka_-_tanec_druzhba_ruku_pravuju_vperyod_(zf.fm).mp3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000768"/>
            <a:ext cx="304800" cy="304800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3E5C4B5D-7138-464C-B55A-E8A172FD6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2160" y="5949280"/>
            <a:ext cx="2880320" cy="792088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МБДОУ «Детский сад </a:t>
            </a:r>
            <a:r>
              <a:rPr lang="ru-RU" sz="1800" b="1" dirty="0" smtClean="0">
                <a:solidFill>
                  <a:schemeClr val="bg1"/>
                </a:solidFill>
              </a:rPr>
              <a:t>№</a:t>
            </a:r>
            <a:r>
              <a:rPr lang="ru-RU" sz="1800" b="1" dirty="0" smtClean="0">
                <a:solidFill>
                  <a:schemeClr val="bg1"/>
                </a:solidFill>
              </a:rPr>
              <a:t>12</a:t>
            </a:r>
            <a:r>
              <a:rPr lang="ru-RU" sz="1800" b="1" dirty="0" smtClean="0">
                <a:solidFill>
                  <a:schemeClr val="bg1"/>
                </a:solidFill>
              </a:rPr>
              <a:t>» </a:t>
            </a:r>
            <a:endParaRPr lang="ru-RU" sz="1800" b="1" dirty="0">
              <a:solidFill>
                <a:schemeClr val="bg1"/>
              </a:solidFill>
            </a:endParaRPr>
          </a:p>
          <a:p>
            <a:pPr algn="r"/>
            <a:r>
              <a:rPr lang="ru-RU" sz="1800" b="1" dirty="0">
                <a:solidFill>
                  <a:schemeClr val="bg1"/>
                </a:solidFill>
              </a:rPr>
              <a:t>Воспитатель: </a:t>
            </a:r>
            <a:r>
              <a:rPr lang="ru-RU" sz="1800" b="1" dirty="0" smtClean="0">
                <a:solidFill>
                  <a:schemeClr val="bg1"/>
                </a:solidFill>
              </a:rPr>
              <a:t>Рябых Л.Н.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кылбек Жеменей - Кызыл орик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arjadka_-_tanec_druzhba_ruku_pravuju_vperyod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14290"/>
            <a:ext cx="5834837" cy="630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8106276" cy="42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</Words>
  <Application>Microsoft Office PowerPoint</Application>
  <PresentationFormat>Экран (4:3)</PresentationFormat>
  <Paragraphs>2</Paragraphs>
  <Slides>22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13</cp:revision>
  <dcterms:created xsi:type="dcterms:W3CDTF">2016-10-22T08:18:08Z</dcterms:created>
  <dcterms:modified xsi:type="dcterms:W3CDTF">2024-03-12T21:09:11Z</dcterms:modified>
</cp:coreProperties>
</file>