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72" r:id="rId7"/>
    <p:sldId id="278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4" r:id="rId16"/>
    <p:sldId id="273" r:id="rId17"/>
    <p:sldId id="275" r:id="rId18"/>
    <p:sldId id="271" r:id="rId19"/>
    <p:sldId id="279" r:id="rId20"/>
    <p:sldId id="276" r:id="rId21"/>
    <p:sldId id="277" r:id="rId22"/>
    <p:sldId id="280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08" autoAdjust="0"/>
    <p:restoredTop sz="94658" autoAdjust="0"/>
  </p:normalViewPr>
  <p:slideViewPr>
    <p:cSldViewPr>
      <p:cViewPr>
        <p:scale>
          <a:sx n="80" d="100"/>
          <a:sy n="80" d="100"/>
        </p:scale>
        <p:origin x="-2275" y="37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6F21-EED6-4759-9C2E-9ADBF75F8011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9100-92E1-4628-A1E8-443459F0F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2000" b="1" dirty="0" smtClean="0">
                <a:solidFill>
                  <a:schemeClr val="accent2"/>
                </a:solidFill>
              </a:rPr>
              <a:t>МБДОУ № 16 «</a:t>
            </a:r>
            <a:r>
              <a:rPr lang="ru-RU" sz="2000" b="1" dirty="0" err="1" smtClean="0">
                <a:solidFill>
                  <a:schemeClr val="accent2"/>
                </a:solidFill>
              </a:rPr>
              <a:t>Чебурашка</a:t>
            </a:r>
            <a:r>
              <a:rPr lang="ru-RU" sz="2000" b="1" dirty="0" smtClean="0">
                <a:solidFill>
                  <a:schemeClr val="accent2"/>
                </a:solidFill>
              </a:rPr>
              <a:t>»</a:t>
            </a:r>
            <a:endParaRPr lang="ru-RU" b="1" dirty="0" smtClean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r>
              <a:rPr lang="ru-RU" sz="3200" b="1" dirty="0" smtClean="0">
                <a:solidFill>
                  <a:schemeClr val="accent2"/>
                </a:solidFill>
              </a:rPr>
              <a:t>                    Проект 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   «Папа, мама, я – читающая семья» </a:t>
            </a:r>
          </a:p>
          <a:p>
            <a:endParaRPr lang="ru-RU" sz="3200" dirty="0" smtClean="0">
              <a:solidFill>
                <a:schemeClr val="accent2"/>
              </a:solidFill>
            </a:endParaRPr>
          </a:p>
          <a:p>
            <a:endParaRPr lang="ru-RU" sz="3200" dirty="0" smtClean="0">
              <a:solidFill>
                <a:schemeClr val="accent2"/>
              </a:solidFill>
            </a:endParaRPr>
          </a:p>
          <a:p>
            <a:r>
              <a:rPr lang="ru-RU" sz="3200" dirty="0" smtClean="0">
                <a:solidFill>
                  <a:schemeClr val="accent2"/>
                </a:solidFill>
              </a:rPr>
              <a:t>Чтение –это окошко ,через которое дети видят и познают мир и самих себя .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                                                                       А. Сухомлинский.</a:t>
            </a:r>
          </a:p>
          <a:p>
            <a:endParaRPr lang="ru-RU" sz="3200" b="1" dirty="0" smtClean="0">
              <a:solidFill>
                <a:schemeClr val="accent2"/>
              </a:solidFill>
            </a:endParaRPr>
          </a:p>
          <a:p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                      </a:t>
            </a: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                              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1"/>
            <a:ext cx="62151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Игра –драматизация</a:t>
            </a:r>
            <a:r>
              <a:rPr lang="ru-RU" sz="2000" dirty="0" smtClean="0">
                <a:solidFill>
                  <a:schemeClr val="accent2"/>
                </a:solidFill>
              </a:rPr>
              <a:t>: «Теремок» Цель: Развивать умение детей своевременно включаться в коллективную драматизацию произведения. Выражать состояние персонажа с помощью мимики, голоса, интонации, жестов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C:\Users\Lenovo\OneDrive\Рабочий стол\марифа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0" y="1643042"/>
            <a:ext cx="5786478" cy="2857520"/>
          </a:xfrm>
          <a:prstGeom prst="rect">
            <a:avLst/>
          </a:prstGeom>
          <a:noFill/>
        </p:spPr>
      </p:pic>
      <p:pic>
        <p:nvPicPr>
          <p:cNvPr id="5" name="Picture 2" descr="C:\Users\Lenovo\OneDrive\Рабочий стол\Изображение WhatsApp 2024-05-09 в 19.54.03_cbba88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8" y="4714876"/>
            <a:ext cx="41274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1"/>
            <a:ext cx="62151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2"/>
                </a:solidFill>
              </a:rPr>
              <a:t>Инсцинировали</a:t>
            </a:r>
            <a:r>
              <a:rPr lang="ru-RU" sz="2000" b="1" dirty="0" smtClean="0">
                <a:solidFill>
                  <a:schemeClr val="accent2"/>
                </a:solidFill>
              </a:rPr>
              <a:t> сказку</a:t>
            </a:r>
            <a:r>
              <a:rPr lang="ru-RU" sz="2000" dirty="0" smtClean="0">
                <a:solidFill>
                  <a:schemeClr val="accent2"/>
                </a:solidFill>
              </a:rPr>
              <a:t> «Волк и 7  козлят»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Цель:</a:t>
            </a:r>
            <a:r>
              <a:rPr lang="ru-RU" i="1" u="sng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Учить детей разыгрывать несложное представление по знакомому литературному произведению, соотносить игровое действие и эмоциональную выразительность движения со словами.</a:t>
            </a:r>
          </a:p>
          <a:p>
            <a:endParaRPr lang="ru-RU" dirty="0"/>
          </a:p>
        </p:txBody>
      </p:sp>
      <p:pic>
        <p:nvPicPr>
          <p:cNvPr id="3074" name="Picture 2" descr="C:\Users\Lenovo\OneDrive\Рабочий стол\марифа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2" y="2000232"/>
            <a:ext cx="592935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1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На празднике осени дети показали сказку «Муха –Цокотуха»   , сказка вызвала огромную радость у детей и взрослых.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dc6e66bc-38d0-4e21-9bf4-eccdfad8f1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1071538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06" y="3643306"/>
            <a:ext cx="3643314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429" t="12977" r="-429" b="-509"/>
          <a:stretch/>
        </p:blipFill>
        <p:spPr bwMode="auto">
          <a:xfrm>
            <a:off x="500042" y="6286512"/>
            <a:ext cx="3571900" cy="1643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8" y="142844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Рассматривание портретов детских писателей Цель: Закрепить и расширить знания детей о детских писателях. 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Lenovo\OneDrive\Рабочий стол\Изображение WhatsApp 2024-04-26 в 21.10.12_55a90ffc.jpg"/>
          <p:cNvPicPr>
            <a:picLocks noChangeAspect="1" noChangeArrowheads="1"/>
          </p:cNvPicPr>
          <p:nvPr/>
        </p:nvPicPr>
        <p:blipFill>
          <a:blip r:embed="rId4"/>
          <a:srcRect t="10390" b="13672"/>
          <a:stretch>
            <a:fillRect/>
          </a:stretch>
        </p:blipFill>
        <p:spPr bwMode="auto">
          <a:xfrm>
            <a:off x="428604" y="1357290"/>
            <a:ext cx="578647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80" y="285720"/>
            <a:ext cx="55007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Заключительный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2"/>
                </a:solidFill>
              </a:rPr>
              <a:t>Выставка творческих работ детей: «Краски прочитанной книги» Цель: Через детское творчество повысить эффективность работы по приобщению детей к книге. Организовать  фотовыставку «Папа, мама, я – читающая семья».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Для семей воспитанников предложены три темы: «Прошу тебя, ты почитай мне, мама!»; «С папой книжку я читаю…»;  Скорей книжку открывайте!»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Lenovo\OneDrive\Рабочий стол\Изображение WhatsApp 2024-05-09 в 19.54.05_fa03e5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4000496"/>
            <a:ext cx="2286016" cy="2071702"/>
          </a:xfrm>
          <a:prstGeom prst="rect">
            <a:avLst/>
          </a:prstGeom>
          <a:noFill/>
        </p:spPr>
      </p:pic>
      <p:pic>
        <p:nvPicPr>
          <p:cNvPr id="6" name="Picture 3" descr="C:\Users\Lenovo\OneDrive\Рабочий стол\Изображение WhatsApp 2024-05-09 в 19.54.05_44d89d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4" y="4000496"/>
            <a:ext cx="2357454" cy="207170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4356" y="3000365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«Краски прочитанной книги» </a:t>
            </a:r>
            <a:r>
              <a:rPr lang="ru-RU" dirty="0" smtClean="0">
                <a:solidFill>
                  <a:schemeClr val="accent2"/>
                </a:solidFill>
              </a:rPr>
              <a:t>Цель: Через детское творчество повысить эффективность работы по приобщению детей к книге.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Picture 2" descr="Изображение WhatsApp 2024-06-29 в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2" y="6500826"/>
            <a:ext cx="22717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Изображение WhatsApp 2024-06-29 в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8" y="6357950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Изображение WhatsApp 2024-04-26 в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52" y="0"/>
            <a:ext cx="2571768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85795" y="2357422"/>
            <a:ext cx="1285884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Любовь к книге рождает семья у каждого книга своя книгу  читает вся семья книгу читаешь и ты и 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Изображение WhatsApp 2024-04-26 в 21"/>
          <p:cNvPicPr>
            <a:picLocks noChangeAspect="1" noChangeArrowheads="1"/>
          </p:cNvPicPr>
          <p:nvPr/>
        </p:nvPicPr>
        <p:blipFill>
          <a:blip r:embed="rId5"/>
          <a:srcRect b="14998"/>
          <a:stretch>
            <a:fillRect/>
          </a:stretch>
        </p:blipFill>
        <p:spPr bwMode="auto">
          <a:xfrm>
            <a:off x="3071810" y="3143240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43248" y="3214678"/>
            <a:ext cx="1285885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Вот я уже дорос до лета я прожил дней- не сосчитать счастье это приткнутся к маме и читать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4" y="4071934"/>
            <a:ext cx="2928958" cy="3286147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57562" y="4143372"/>
            <a:ext cx="1500198" cy="1357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Книга учит  книга расскажет ,как поступить значит нам нужно ,очень всем нужно  умные добрые книжки читать.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Изображение WhatsApp 2024-04-26 в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1214414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14290" y="1214414"/>
            <a:ext cx="1857364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 быть у тебя и много богатств  Скрытых в ящиках и сундуках Но богаче меня ты никогда не станешь.  Ибо  у меня читающая мама.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Изображение WhatsApp 2024-04-30 в 11"/>
          <p:cNvPicPr>
            <a:picLocks noChangeAspect="1" noChangeArrowheads="1"/>
          </p:cNvPicPr>
          <p:nvPr/>
        </p:nvPicPr>
        <p:blipFill>
          <a:blip r:embed="rId4"/>
          <a:srcRect t="2705" b="28638"/>
          <a:stretch>
            <a:fillRect/>
          </a:stretch>
        </p:blipFill>
        <p:spPr bwMode="auto">
          <a:xfrm>
            <a:off x="785794" y="142844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5992" y="214282"/>
            <a:ext cx="1238238" cy="1246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читайте детям нотации .а читайте детям книги.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(Григорий Остер)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Изображение WhatsApp 2024-04-26 в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0" y="3286116"/>
            <a:ext cx="42862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00306" y="3571868"/>
            <a:ext cx="1371600" cy="722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МАМАОЙ   МЫ ЧИТАЕМ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новый мир мы открываем.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98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0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/>
                </a:solidFill>
              </a:rPr>
              <a:t> Родители тоже организовали сказку детям «Теремок</a:t>
            </a:r>
            <a:r>
              <a:rPr lang="ru-RU" sz="800" dirty="0" smtClean="0">
                <a:solidFill>
                  <a:schemeClr val="accent2"/>
                </a:solidFill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22414" b="12821"/>
          <a:stretch>
            <a:fillRect/>
          </a:stretch>
        </p:blipFill>
        <p:spPr bwMode="auto">
          <a:xfrm>
            <a:off x="428604" y="857224"/>
            <a:ext cx="3214710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5797"/>
          <a:stretch>
            <a:fillRect/>
          </a:stretch>
        </p:blipFill>
        <p:spPr bwMode="auto">
          <a:xfrm>
            <a:off x="142852" y="5143504"/>
            <a:ext cx="3214710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40476"/>
          <a:stretch>
            <a:fillRect/>
          </a:stretch>
        </p:blipFill>
        <p:spPr bwMode="auto">
          <a:xfrm>
            <a:off x="3571876" y="3071802"/>
            <a:ext cx="3014664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98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0"/>
            <a:ext cx="49292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>14 июня для воспитанников детского сада номер 16 "</a:t>
            </a:r>
            <a:r>
              <a:rPr lang="ru-RU" sz="1600" dirty="0" err="1" smtClean="0">
                <a:solidFill>
                  <a:schemeClr val="accent2"/>
                </a:solidFill>
              </a:rPr>
              <a:t>Чебурашка</a:t>
            </a:r>
            <a:r>
              <a:rPr lang="ru-RU" sz="1600" dirty="0" smtClean="0">
                <a:solidFill>
                  <a:schemeClr val="accent2"/>
                </a:solidFill>
              </a:rPr>
              <a:t>"  распахнула свои двери Центральная библиотека города Дербента. В библиотеке ребят ждал теплый прием. Директор библиотеки рассказала детям о том, что библиотека - это хранилище книг. Много эмоций вызвало посещение детского уголка в библиотеке .Экскурсия произвела  на дошкольников огромное и незабываемое впечатление. Большое спасибо библиотекарям. Мы уверенны , что дети обязательно придут сюда.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Lenovo\OneDrive\Рабочий стол\Изображение WhatsApp 2024-06-14 в 12.41.28_5e5292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2" y="2571736"/>
            <a:ext cx="2357454" cy="2500330"/>
          </a:xfrm>
          <a:prstGeom prst="rect">
            <a:avLst/>
          </a:prstGeom>
          <a:noFill/>
        </p:spPr>
      </p:pic>
      <p:pic>
        <p:nvPicPr>
          <p:cNvPr id="6" name="Picture 3" descr="C:\Users\Lenovo\OneDrive\Рабочий стол\Изображение WhatsApp 2024-06-14 в 12.41.03_1ba97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70" y="2285984"/>
            <a:ext cx="2071702" cy="2467359"/>
          </a:xfrm>
          <a:prstGeom prst="rect">
            <a:avLst/>
          </a:prstGeom>
          <a:noFill/>
        </p:spPr>
      </p:pic>
      <p:pic>
        <p:nvPicPr>
          <p:cNvPr id="1028" name="Picture 4" descr="C:\Users\Lenovo\OneDrive\Рабочий стол\Изображение WhatsApp 2024-06-16 в 08.34.20_af9fe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6" y="5214942"/>
            <a:ext cx="2357454" cy="2786082"/>
          </a:xfrm>
          <a:prstGeom prst="rect">
            <a:avLst/>
          </a:prstGeom>
          <a:noFill/>
        </p:spPr>
      </p:pic>
      <p:pic>
        <p:nvPicPr>
          <p:cNvPr id="1029" name="Picture 5" descr="C:\Users\Lenovo\OneDrive\Рабочий стол\Изображение WhatsApp 2024-06-14 в 12.41.30_eb068d7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80" y="5357818"/>
            <a:ext cx="257176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accent2"/>
                </a:solidFill>
              </a:rPr>
              <a:t>Вид проекта творческий. Длительность проекта краткосрочный (2 недельный) </a:t>
            </a: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Участники проекта : Дети.  Воспитатели.  Родители</a:t>
            </a:r>
            <a:r>
              <a:rPr lang="ru-RU" dirty="0" smtClean="0"/>
              <a:t>. 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Цель проекта</a:t>
            </a:r>
            <a:r>
              <a:rPr lang="ru-RU" dirty="0" smtClean="0"/>
              <a:t>:</a:t>
            </a:r>
            <a:r>
              <a:rPr lang="ru-RU" sz="3200" dirty="0" smtClean="0"/>
              <a:t> </a:t>
            </a:r>
            <a:r>
              <a:rPr lang="ru-RU" sz="2800" dirty="0" smtClean="0">
                <a:solidFill>
                  <a:schemeClr val="accent2"/>
                </a:solidFill>
              </a:rPr>
              <a:t>Формировать интерес детей к книге, как мотив подготовки к чтению. Активизировать работу родителей по пропаганде и развитию чтения в семье. 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98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0"/>
            <a:ext cx="49292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/>
                </a:solidFill>
              </a:rPr>
              <a:t>Итоговый результат проекта</a:t>
            </a:r>
            <a:r>
              <a:rPr lang="ru-RU" sz="2000" dirty="0" smtClean="0"/>
              <a:t>: </a:t>
            </a:r>
            <a:r>
              <a:rPr lang="ru-RU" sz="2000" dirty="0" smtClean="0">
                <a:solidFill>
                  <a:schemeClr val="accent2"/>
                </a:solidFill>
              </a:rPr>
              <a:t>В ходе реализации проекта «Папа, мама, я – читающая семья» дети приобщились к художественной литературе и театральной деятельности, расширили кругозор о детских книгах, их авторах, персонажах, сформировали запас литературных впечатлений, научились иллюстрировать, инсценировать литературные произведения, изготавливать книги своими руками. Родители воспитанников получили информацию о том, как формировать интерес детей к книге.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60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0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        Литература</a:t>
            </a:r>
            <a:r>
              <a:rPr kumimoji="0" lang="ru-RU" sz="2400" b="0" i="0" u="none" strike="noStrike" cap="none" normalizeH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04" y="500034"/>
            <a:ext cx="5715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1. Антипина Е.А. «Театрализованная деятельность в детском саду: игры, упражнения, сценарии» М.: ТЦ Сфера, 2003.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2. </a:t>
            </a:r>
            <a:r>
              <a:rPr lang="ru-RU" dirty="0" err="1" smtClean="0">
                <a:solidFill>
                  <a:schemeClr val="accent2"/>
                </a:solidFill>
              </a:rPr>
              <a:t>Битютская</a:t>
            </a:r>
            <a:r>
              <a:rPr lang="ru-RU" dirty="0" smtClean="0">
                <a:solidFill>
                  <a:schemeClr val="accent2"/>
                </a:solidFill>
              </a:rPr>
              <a:t> Н.П. - автор-составитель. «Система педагогического проектирования: опыт работы, проекты». Издательство «Учитель». Волгоград, 2012.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3.Доронова Т.Н. «Играем в театр: театрализованная деятельность детей 4-6 лет: </a:t>
            </a:r>
            <a:r>
              <a:rPr lang="ru-RU" dirty="0" err="1" smtClean="0">
                <a:solidFill>
                  <a:schemeClr val="accent2"/>
                </a:solidFill>
              </a:rPr>
              <a:t>Метод.пособие</a:t>
            </a:r>
            <a:r>
              <a:rPr lang="ru-RU" dirty="0" smtClean="0">
                <a:solidFill>
                  <a:schemeClr val="accent2"/>
                </a:solidFill>
              </a:rPr>
              <a:t> для воспитателей дошкольного образовательного учреждения.»-2-е изд.-М.: Просвещение, 2005.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5. </a:t>
            </a:r>
            <a:r>
              <a:rPr lang="ru-RU" dirty="0" err="1" smtClean="0">
                <a:solidFill>
                  <a:schemeClr val="accent2"/>
                </a:solidFill>
              </a:rPr>
              <a:t>Маханева</a:t>
            </a:r>
            <a:r>
              <a:rPr lang="ru-RU" dirty="0" smtClean="0">
                <a:solidFill>
                  <a:schemeClr val="accent2"/>
                </a:solidFill>
              </a:rPr>
              <a:t> М.Д. «Театрализованные занятия в детском саду: Пособие для работников дошкольного учреждения» - : М.: ТЦ «Сфера», 2001.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6. Смирнова О.Д. «Метод проектирования в детском саду. Образовательная область «Чтение художественной литературы» - М.: Издательство «Скрипторий 2003», 2011.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7. Ушакова О.С., </a:t>
            </a:r>
            <a:r>
              <a:rPr lang="ru-RU" dirty="0" err="1" smtClean="0">
                <a:solidFill>
                  <a:schemeClr val="accent2"/>
                </a:solidFill>
              </a:rPr>
              <a:t>Гавриш</a:t>
            </a:r>
            <a:r>
              <a:rPr lang="ru-RU" dirty="0" smtClean="0">
                <a:solidFill>
                  <a:schemeClr val="accent2"/>
                </a:solidFill>
              </a:rPr>
              <a:t> Н.В. «Знакомим дошкольников с литературой: конспекты занятий» - М.: ТЦ Сфера, 2005.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8.Ушакова О.С. «Развитие речи детей 5-7 лет» - ООО «ТЦ Сфера», 2014.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0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04" y="500034"/>
            <a:ext cx="571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8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    Спасибо за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90" y="500034"/>
            <a:ext cx="63579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Задачи </a:t>
            </a:r>
            <a:r>
              <a:rPr lang="ru-RU" sz="2800" b="1" dirty="0" err="1" smtClean="0">
                <a:solidFill>
                  <a:schemeClr val="accent2"/>
                </a:solidFill>
              </a:rPr>
              <a:t>проекта</a:t>
            </a:r>
            <a:r>
              <a:rPr lang="ru-RU" sz="2400" dirty="0" err="1" smtClean="0">
                <a:solidFill>
                  <a:schemeClr val="accent2"/>
                </a:solidFill>
              </a:rPr>
              <a:t>:Готовить</a:t>
            </a:r>
            <a:r>
              <a:rPr lang="ru-RU" sz="2400" dirty="0" smtClean="0">
                <a:solidFill>
                  <a:schemeClr val="accent2"/>
                </a:solidFill>
              </a:rPr>
              <a:t> детей к восприятию того, что книга – это источник знаний.  Развивать связную речь, ее выразительность.  Уточнить, обогатить и активизировать словарный запас детей.  Через художественную литературу и иллюстрации к ней воспитывать высокие нравственные качества: милосердие, справедливость, внимание друг к другу и т.д.  Повысить эффективность работы по приобщению детей к книге во взаимодействии всех участников образовательного процесса: педагогов, детей, родителей.  Способствовать поддержанию традиций семейного чтения.  Воспитывать бережное отношение к книге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66" y="214282"/>
            <a:ext cx="60722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Гипотеза проекта</a:t>
            </a:r>
            <a:r>
              <a:rPr lang="ru-RU" sz="2000" dirty="0" smtClean="0"/>
              <a:t>: </a:t>
            </a:r>
            <a:r>
              <a:rPr lang="ru-RU" sz="2000" dirty="0" smtClean="0">
                <a:solidFill>
                  <a:schemeClr val="accent2"/>
                </a:solidFill>
              </a:rPr>
              <a:t>У детей появится стремление к постоянному общению с книгой.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Ожидаемый результат </a:t>
            </a:r>
            <a:r>
              <a:rPr lang="ru-RU" sz="2000" dirty="0" smtClean="0">
                <a:solidFill>
                  <a:schemeClr val="accent2"/>
                </a:solidFill>
              </a:rPr>
              <a:t>:  Формирование устойчивого интереса детей и родителей к чтению художественной литературе.  Позитивные изменения в речи детей.  Повышение компетентности членов семьи в вопросах речевого развития ребенка.  Возрождение традиции домашнего чтения.  Пополнение домашней библиотеки и группового книжного уголка художественной литературой.  Регулярное посещение городской библиотеки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0"/>
            <a:ext cx="592935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b="1" dirty="0" smtClean="0">
                <a:solidFill>
                  <a:schemeClr val="accent2"/>
                </a:solidFill>
              </a:rPr>
              <a:t>        </a:t>
            </a:r>
            <a:r>
              <a:rPr lang="ru-RU" sz="2400" b="1" dirty="0" smtClean="0">
                <a:solidFill>
                  <a:schemeClr val="accent2"/>
                </a:solidFill>
              </a:rPr>
              <a:t>Проект реализуется в три этапа.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400050" indent="-400050"/>
            <a:r>
              <a:rPr lang="ru-RU" b="1" dirty="0" smtClean="0">
                <a:solidFill>
                  <a:schemeClr val="accent2"/>
                </a:solidFill>
              </a:rPr>
              <a:t> Подготовительный </a:t>
            </a:r>
            <a:r>
              <a:rPr lang="ru-RU" sz="1600" b="1" dirty="0" smtClean="0">
                <a:solidFill>
                  <a:schemeClr val="accent2"/>
                </a:solidFill>
              </a:rPr>
              <a:t>этап </a:t>
            </a:r>
          </a:p>
          <a:p>
            <a:pPr marL="400050" indent="-400050"/>
            <a:r>
              <a:rPr lang="ru-RU" sz="1600" b="1" dirty="0" smtClean="0">
                <a:solidFill>
                  <a:schemeClr val="accent2"/>
                </a:solidFill>
              </a:rPr>
              <a:t>          </a:t>
            </a:r>
            <a:r>
              <a:rPr lang="ru-RU" dirty="0" smtClean="0">
                <a:solidFill>
                  <a:schemeClr val="accent2"/>
                </a:solidFill>
              </a:rPr>
              <a:t>Анкета для родителей. Цель: изучить читательскую ситуацию в семьях. Работа над темой проекта. Цель: подобрать методическую литературу и дидактический материал для основного этапа проекта; разработать беседы, памятки, консультации, рекомендации для родителей; организовать развивающую среду в группе по теме проекта. Составление плана мероприятий по проекту «Папа, мама, я – читающая семья». Цель: обеспечить выполнение поставленных задач проекта «Папа, мама, я – читающая семья», упорядочить формы организации деятельности по проекту.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Lenovo\OneDrive\Рабочий стол\Изображение WhatsApp 2024-04-26 в 21.10.11_07dd17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4143372"/>
            <a:ext cx="2857520" cy="3143272"/>
          </a:xfrm>
          <a:prstGeom prst="rect">
            <a:avLst/>
          </a:prstGeom>
          <a:noFill/>
        </p:spPr>
      </p:pic>
      <p:pic>
        <p:nvPicPr>
          <p:cNvPr id="6" name="Picture 2" descr="C:\Users\Lenovo\OneDrive\Рабочий стол\Изображение WhatsApp 2024-04-26 в 21.25.54_ed945b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3857620"/>
            <a:ext cx="257176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85850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8" y="-142908"/>
            <a:ext cx="57150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Основной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Рекомендации для родителей: 1.Памятка для родителей «Семья и книга». 2.Тест «Готов ли ребенок к чтению?». 3.Консультация «Почему дети не читают?». 4.Памятка для родителей «Прививаем детям любовь к чтению». 5.Советы по оформлению детской домашней библиотеки «Книжки в Вашем доме». 6.Консультация «Как организовать домашнее чтение». 7.Рекомендации для родителей «Домашнее чтение». Цель: Активизировать работу родителей по развитию детского чтения в семье. Цель: Активизировать работу родителей по пропаганде и развитию детского чтения в семье, вовлечь каждого родителя в решение проблемы детского чтения и развития.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  «Дерево сказок» .На этом дереве мы клеили рисунок каждой прочитанной сказки.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Lenovo\OneDrive\Рабочий стол\Изображение WhatsApp 2024-04-27 в 17.32.18_d8305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4500562"/>
            <a:ext cx="2214578" cy="307183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14686" y="435768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 детьми создали книгу сказок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:\Users\Lenovo\OneDrive\Рабочий стол\Изображение WhatsApp 2024-04-27 в 10.20.23_5d11aec2.jpg"/>
          <p:cNvPicPr>
            <a:picLocks noChangeAspect="1" noChangeArrowheads="1"/>
          </p:cNvPicPr>
          <p:nvPr/>
        </p:nvPicPr>
        <p:blipFill>
          <a:blip r:embed="rId5"/>
          <a:srcRect t="35215" b="13808"/>
          <a:stretch>
            <a:fillRect/>
          </a:stretch>
        </p:blipFill>
        <p:spPr bwMode="auto">
          <a:xfrm>
            <a:off x="3357562" y="5000628"/>
            <a:ext cx="257176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4297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8" y="-142908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Lenovo\OneDrive\Рабочий стол\Изображение WhatsApp 2024-05-23 в 20.33.44_31bbe4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8" y="1214414"/>
            <a:ext cx="4572032" cy="3357586"/>
          </a:xfrm>
          <a:prstGeom prst="rect">
            <a:avLst/>
          </a:prstGeom>
          <a:noFill/>
        </p:spPr>
      </p:pic>
      <p:pic>
        <p:nvPicPr>
          <p:cNvPr id="6" name="Picture 2" descr="C:\Users\Lenovo\OneDrive\Рабочий стол\Изображение WhatsApp 2024-05-27 в 06.14.25_43cba9ec.jpg"/>
          <p:cNvPicPr>
            <a:picLocks noChangeAspect="1" noChangeArrowheads="1"/>
          </p:cNvPicPr>
          <p:nvPr/>
        </p:nvPicPr>
        <p:blipFill>
          <a:blip r:embed="rId5"/>
          <a:srcRect t="38329" b="35740"/>
          <a:stretch>
            <a:fillRect/>
          </a:stretch>
        </p:blipFill>
        <p:spPr bwMode="auto">
          <a:xfrm>
            <a:off x="1714488" y="5000628"/>
            <a:ext cx="4686300" cy="26432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8670" y="-428660"/>
            <a:ext cx="421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На интерактивной доске узнают героев сказок </a:t>
            </a:r>
            <a:r>
              <a:rPr lang="ru-RU" smtClean="0">
                <a:solidFill>
                  <a:schemeClr val="accent2"/>
                </a:solidFill>
              </a:rPr>
              <a:t>по рисункам. </a:t>
            </a: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1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66" y="0"/>
            <a:ext cx="61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Пальчиковые игры Цель: Обогащать словарь детей, совершенствовать интонационную выразительность речи, развивать мелкую моторику рук.  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«Моя семья»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Зимовье зверей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Lenovo\OneDrive\Рабочий стол\Изображение WhatsApp 2024-04-26 в 21.10.12_4702edf7.jpg"/>
          <p:cNvPicPr>
            <a:picLocks noChangeAspect="1" noChangeArrowheads="1"/>
          </p:cNvPicPr>
          <p:nvPr/>
        </p:nvPicPr>
        <p:blipFill>
          <a:blip r:embed="rId4"/>
          <a:srcRect b="31313"/>
          <a:stretch>
            <a:fillRect/>
          </a:stretch>
        </p:blipFill>
        <p:spPr bwMode="auto">
          <a:xfrm>
            <a:off x="1142984" y="4643438"/>
            <a:ext cx="3929090" cy="3143272"/>
          </a:xfrm>
          <a:prstGeom prst="rect">
            <a:avLst/>
          </a:prstGeom>
          <a:noFill/>
        </p:spPr>
      </p:pic>
      <p:pic>
        <p:nvPicPr>
          <p:cNvPr id="5" name="Picture 2" descr="C:\Users\Lenovo\OneDrive\Рабочий стол\Изображение WhatsApp 2024-04-26 в 21.10.12_e4474a98.jpg"/>
          <p:cNvPicPr>
            <a:picLocks noChangeAspect="1" noChangeArrowheads="1"/>
          </p:cNvPicPr>
          <p:nvPr/>
        </p:nvPicPr>
        <p:blipFill>
          <a:blip r:embed="rId5" cstate="print"/>
          <a:srcRect t="12125" b="11937"/>
          <a:stretch>
            <a:fillRect/>
          </a:stretch>
        </p:blipFill>
        <p:spPr bwMode="auto">
          <a:xfrm>
            <a:off x="2571744" y="1500166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.pinimg.com/736x/71/db/fc/71dbfc6250299dc972da06bbf0a80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84"/>
            <a:ext cx="6858000" cy="9429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42" y="71434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94" y="500034"/>
            <a:ext cx="4929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1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66" y="0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Театр Бибабо</a:t>
            </a:r>
            <a:r>
              <a:rPr lang="ru-RU" sz="2400" dirty="0" smtClean="0">
                <a:solidFill>
                  <a:schemeClr val="accent2"/>
                </a:solidFill>
              </a:rPr>
              <a:t>: Цель: Обучать детей приемам </a:t>
            </a:r>
            <a:r>
              <a:rPr lang="ru-RU" sz="2400" dirty="0" err="1" smtClean="0">
                <a:solidFill>
                  <a:schemeClr val="accent2"/>
                </a:solidFill>
              </a:rPr>
              <a:t>кукловождения</a:t>
            </a:r>
            <a:r>
              <a:rPr lang="ru-RU" sz="2400" dirty="0" smtClean="0">
                <a:solidFill>
                  <a:schemeClr val="accent2"/>
                </a:solidFill>
              </a:rPr>
              <a:t>. Развивать речь детей, способность сопровождать текст жестами. </a:t>
            </a: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Дагестанская сказка «Волк и 3 сереньких козлика»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Lenovo\OneDrive\Рабочий стол\Изображение WhatsApp 2024-04-26 в 21.10.12_a3edc5fc.jpg"/>
          <p:cNvPicPr>
            <a:picLocks noChangeAspect="1" noChangeArrowheads="1"/>
          </p:cNvPicPr>
          <p:nvPr/>
        </p:nvPicPr>
        <p:blipFill>
          <a:blip r:embed="rId4"/>
          <a:srcRect t="19781" b="17640"/>
          <a:stretch>
            <a:fillRect/>
          </a:stretch>
        </p:blipFill>
        <p:spPr bwMode="auto">
          <a:xfrm>
            <a:off x="928670" y="2714612"/>
            <a:ext cx="485778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879</Words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59</cp:revision>
  <dcterms:created xsi:type="dcterms:W3CDTF">2024-04-24T17:19:52Z</dcterms:created>
  <dcterms:modified xsi:type="dcterms:W3CDTF">2024-06-30T05:41:55Z</dcterms:modified>
</cp:coreProperties>
</file>