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3" r:id="rId5"/>
    <p:sldId id="262" r:id="rId6"/>
    <p:sldId id="261" r:id="rId7"/>
    <p:sldId id="260" r:id="rId8"/>
    <p:sldId id="259" r:id="rId9"/>
    <p:sldId id="25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5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Карева" userId="eeb0978d51b0cf2b" providerId="LiveId" clId="{4AC4C849-2BFB-4CB8-A90D-ECC151170DA0}"/>
    <pc:docChg chg="custSel addSld modSld modMainMaster">
      <pc:chgData name="Анастасия Карева" userId="eeb0978d51b0cf2b" providerId="LiveId" clId="{4AC4C849-2BFB-4CB8-A90D-ECC151170DA0}" dt="2025-03-10T07:28:06.732" v="21"/>
      <pc:docMkLst>
        <pc:docMk/>
      </pc:docMkLst>
      <pc:sldChg chg="addSp delSp modSp new mod modClrScheme chgLayout">
        <pc:chgData name="Анастасия Карева" userId="eeb0978d51b0cf2b" providerId="LiveId" clId="{4AC4C849-2BFB-4CB8-A90D-ECC151170DA0}" dt="2025-03-10T07:26:15.652" v="6"/>
        <pc:sldMkLst>
          <pc:docMk/>
          <pc:sldMk cId="3727644829" sldId="256"/>
        </pc:sldMkLst>
        <pc:spChg chg="del">
          <ac:chgData name="Анастасия Карева" userId="eeb0978d51b0cf2b" providerId="LiveId" clId="{4AC4C849-2BFB-4CB8-A90D-ECC151170DA0}" dt="2025-03-10T07:25:31.961" v="1" actId="700"/>
          <ac:spMkLst>
            <pc:docMk/>
            <pc:sldMk cId="3727644829" sldId="256"/>
            <ac:spMk id="2" creationId="{416C5B38-1904-79FC-C9DD-AF7774821DE5}"/>
          </ac:spMkLst>
        </pc:spChg>
        <pc:spChg chg="del">
          <ac:chgData name="Анастасия Карева" userId="eeb0978d51b0cf2b" providerId="LiveId" clId="{4AC4C849-2BFB-4CB8-A90D-ECC151170DA0}" dt="2025-03-10T07:25:31.961" v="1" actId="700"/>
          <ac:spMkLst>
            <pc:docMk/>
            <pc:sldMk cId="3727644829" sldId="256"/>
            <ac:spMk id="3" creationId="{0DF2E9CE-59CF-CD1B-E1A7-AAEFFB882116}"/>
          </ac:spMkLst>
        </pc:spChg>
        <pc:picChg chg="add del mod">
          <ac:chgData name="Анастасия Карева" userId="eeb0978d51b0cf2b" providerId="LiveId" clId="{4AC4C849-2BFB-4CB8-A90D-ECC151170DA0}" dt="2025-03-10T07:26:04.237" v="4" actId="478"/>
          <ac:picMkLst>
            <pc:docMk/>
            <pc:sldMk cId="3727644829" sldId="256"/>
            <ac:picMk id="4" creationId="{23E8070E-4F48-74BC-C992-379599C3351F}"/>
          </ac:picMkLst>
        </pc:picChg>
        <pc:picChg chg="add">
          <ac:chgData name="Анастасия Карева" userId="eeb0978d51b0cf2b" providerId="LiveId" clId="{4AC4C849-2BFB-4CB8-A90D-ECC151170DA0}" dt="2025-03-10T07:26:15.652" v="6"/>
          <ac:picMkLst>
            <pc:docMk/>
            <pc:sldMk cId="3727644829" sldId="256"/>
            <ac:picMk id="5" creationId="{E14FDB2E-B7F6-B6F7-D70C-C00C914B0266}"/>
          </ac:picMkLst>
        </pc:picChg>
      </pc:sldChg>
      <pc:sldChg chg="addSp new">
        <pc:chgData name="Анастасия Карева" userId="eeb0978d51b0cf2b" providerId="LiveId" clId="{4AC4C849-2BFB-4CB8-A90D-ECC151170DA0}" dt="2025-03-10T07:26:53.753" v="15"/>
        <pc:sldMkLst>
          <pc:docMk/>
          <pc:sldMk cId="3360101652" sldId="257"/>
        </pc:sldMkLst>
        <pc:picChg chg="add">
          <ac:chgData name="Анастасия Карева" userId="eeb0978d51b0cf2b" providerId="LiveId" clId="{4AC4C849-2BFB-4CB8-A90D-ECC151170DA0}" dt="2025-03-10T07:26:53.753" v="15"/>
          <ac:picMkLst>
            <pc:docMk/>
            <pc:sldMk cId="3360101652" sldId="257"/>
            <ac:picMk id="2" creationId="{B5E9B8AA-25BD-885C-484F-6CDB1898FC98}"/>
          </ac:picMkLst>
        </pc:picChg>
      </pc:sldChg>
      <pc:sldChg chg="add">
        <pc:chgData name="Анастасия Карева" userId="eeb0978d51b0cf2b" providerId="LiveId" clId="{4AC4C849-2BFB-4CB8-A90D-ECC151170DA0}" dt="2025-03-10T07:26:26.803" v="8" actId="2890"/>
        <pc:sldMkLst>
          <pc:docMk/>
          <pc:sldMk cId="2525921310" sldId="258"/>
        </pc:sldMkLst>
      </pc:sldChg>
      <pc:sldChg chg="addSp add">
        <pc:chgData name="Анастасия Карева" userId="eeb0978d51b0cf2b" providerId="LiveId" clId="{4AC4C849-2BFB-4CB8-A90D-ECC151170DA0}" dt="2025-03-10T07:28:06.732" v="21"/>
        <pc:sldMkLst>
          <pc:docMk/>
          <pc:sldMk cId="3880037705" sldId="259"/>
        </pc:sldMkLst>
        <pc:picChg chg="add">
          <ac:chgData name="Анастасия Карева" userId="eeb0978d51b0cf2b" providerId="LiveId" clId="{4AC4C849-2BFB-4CB8-A90D-ECC151170DA0}" dt="2025-03-10T07:28:06.732" v="21"/>
          <ac:picMkLst>
            <pc:docMk/>
            <pc:sldMk cId="3880037705" sldId="259"/>
            <ac:picMk id="2" creationId="{F6609365-3353-D0E8-030C-0361410CC8F4}"/>
          </ac:picMkLst>
        </pc:picChg>
      </pc:sldChg>
      <pc:sldChg chg="addSp add">
        <pc:chgData name="Анастасия Карева" userId="eeb0978d51b0cf2b" providerId="LiveId" clId="{4AC4C849-2BFB-4CB8-A90D-ECC151170DA0}" dt="2025-03-10T07:27:57.138" v="20"/>
        <pc:sldMkLst>
          <pc:docMk/>
          <pc:sldMk cId="76710083" sldId="260"/>
        </pc:sldMkLst>
        <pc:picChg chg="add">
          <ac:chgData name="Анастасия Карева" userId="eeb0978d51b0cf2b" providerId="LiveId" clId="{4AC4C849-2BFB-4CB8-A90D-ECC151170DA0}" dt="2025-03-10T07:27:57.138" v="20"/>
          <ac:picMkLst>
            <pc:docMk/>
            <pc:sldMk cId="76710083" sldId="260"/>
            <ac:picMk id="2" creationId="{6BB2B618-5B83-1404-368C-EDC170123453}"/>
          </ac:picMkLst>
        </pc:picChg>
      </pc:sldChg>
      <pc:sldChg chg="addSp add">
        <pc:chgData name="Анастасия Карева" userId="eeb0978d51b0cf2b" providerId="LiveId" clId="{4AC4C849-2BFB-4CB8-A90D-ECC151170DA0}" dt="2025-03-10T07:27:37.144" v="19"/>
        <pc:sldMkLst>
          <pc:docMk/>
          <pc:sldMk cId="1083573354" sldId="261"/>
        </pc:sldMkLst>
        <pc:picChg chg="add">
          <ac:chgData name="Анастасия Карева" userId="eeb0978d51b0cf2b" providerId="LiveId" clId="{4AC4C849-2BFB-4CB8-A90D-ECC151170DA0}" dt="2025-03-10T07:27:37.144" v="19"/>
          <ac:picMkLst>
            <pc:docMk/>
            <pc:sldMk cId="1083573354" sldId="261"/>
            <ac:picMk id="2" creationId="{1EB8C7CA-9C5C-994C-8574-42245A541D22}"/>
          </ac:picMkLst>
        </pc:picChg>
      </pc:sldChg>
      <pc:sldChg chg="addSp add">
        <pc:chgData name="Анастасия Карева" userId="eeb0978d51b0cf2b" providerId="LiveId" clId="{4AC4C849-2BFB-4CB8-A90D-ECC151170DA0}" dt="2025-03-10T07:27:28.043" v="18"/>
        <pc:sldMkLst>
          <pc:docMk/>
          <pc:sldMk cId="1110131400" sldId="262"/>
        </pc:sldMkLst>
        <pc:picChg chg="add">
          <ac:chgData name="Анастасия Карева" userId="eeb0978d51b0cf2b" providerId="LiveId" clId="{4AC4C849-2BFB-4CB8-A90D-ECC151170DA0}" dt="2025-03-10T07:27:28.043" v="18"/>
          <ac:picMkLst>
            <pc:docMk/>
            <pc:sldMk cId="1110131400" sldId="262"/>
            <ac:picMk id="2" creationId="{7BA5F99B-37F9-4E2D-4125-0083A40A135E}"/>
          </ac:picMkLst>
        </pc:picChg>
      </pc:sldChg>
      <pc:sldChg chg="addSp add">
        <pc:chgData name="Анастасия Карева" userId="eeb0978d51b0cf2b" providerId="LiveId" clId="{4AC4C849-2BFB-4CB8-A90D-ECC151170DA0}" dt="2025-03-10T07:27:16.508" v="17"/>
        <pc:sldMkLst>
          <pc:docMk/>
          <pc:sldMk cId="3548318960" sldId="263"/>
        </pc:sldMkLst>
        <pc:picChg chg="add">
          <ac:chgData name="Анастасия Карева" userId="eeb0978d51b0cf2b" providerId="LiveId" clId="{4AC4C849-2BFB-4CB8-A90D-ECC151170DA0}" dt="2025-03-10T07:27:16.508" v="17"/>
          <ac:picMkLst>
            <pc:docMk/>
            <pc:sldMk cId="3548318960" sldId="263"/>
            <ac:picMk id="2" creationId="{7EB2DD8C-128B-69B1-B9BA-B2ADBC9B4BDB}"/>
          </ac:picMkLst>
        </pc:picChg>
      </pc:sldChg>
      <pc:sldChg chg="addSp add">
        <pc:chgData name="Анастасия Карева" userId="eeb0978d51b0cf2b" providerId="LiveId" clId="{4AC4C849-2BFB-4CB8-A90D-ECC151170DA0}" dt="2025-03-10T07:27:06.268" v="16"/>
        <pc:sldMkLst>
          <pc:docMk/>
          <pc:sldMk cId="1467165126" sldId="264"/>
        </pc:sldMkLst>
        <pc:picChg chg="add">
          <ac:chgData name="Анастасия Карева" userId="eeb0978d51b0cf2b" providerId="LiveId" clId="{4AC4C849-2BFB-4CB8-A90D-ECC151170DA0}" dt="2025-03-10T07:27:06.268" v="16"/>
          <ac:picMkLst>
            <pc:docMk/>
            <pc:sldMk cId="1467165126" sldId="264"/>
            <ac:picMk id="2" creationId="{33205FBA-7F32-82EC-54E7-1A64351B15C9}"/>
          </ac:picMkLst>
        </pc:picChg>
      </pc:sldChg>
      <pc:sldMasterChg chg="modSp modSldLayout">
        <pc:chgData name="Анастасия Карева" userId="eeb0978d51b0cf2b" providerId="LiveId" clId="{4AC4C849-2BFB-4CB8-A90D-ECC151170DA0}" dt="2025-03-10T07:26:13.251" v="5"/>
        <pc:sldMasterMkLst>
          <pc:docMk/>
          <pc:sldMasterMk cId="1064087631" sldId="2147483648"/>
        </pc:sldMasterMkLst>
        <pc:spChg chg="mod">
          <ac:chgData name="Анастасия Карева" userId="eeb0978d51b0cf2b" providerId="LiveId" clId="{4AC4C849-2BFB-4CB8-A90D-ECC151170DA0}" dt="2025-03-10T07:26:13.251" v="5"/>
          <ac:spMkLst>
            <pc:docMk/>
            <pc:sldMasterMk cId="1064087631" sldId="2147483648"/>
            <ac:spMk id="2" creationId="{B3F150BF-8E32-50BC-56B6-D1D47832B018}"/>
          </ac:spMkLst>
        </pc:spChg>
        <pc:spChg chg="mod">
          <ac:chgData name="Анастасия Карева" userId="eeb0978d51b0cf2b" providerId="LiveId" clId="{4AC4C849-2BFB-4CB8-A90D-ECC151170DA0}" dt="2025-03-10T07:26:13.251" v="5"/>
          <ac:spMkLst>
            <pc:docMk/>
            <pc:sldMasterMk cId="1064087631" sldId="2147483648"/>
            <ac:spMk id="3" creationId="{17E89CD8-D6A6-C24D-3BEA-B35B4350E504}"/>
          </ac:spMkLst>
        </pc:spChg>
        <pc:spChg chg="mod">
          <ac:chgData name="Анастасия Карева" userId="eeb0978d51b0cf2b" providerId="LiveId" clId="{4AC4C849-2BFB-4CB8-A90D-ECC151170DA0}" dt="2025-03-10T07:26:13.251" v="5"/>
          <ac:spMkLst>
            <pc:docMk/>
            <pc:sldMasterMk cId="1064087631" sldId="2147483648"/>
            <ac:spMk id="4" creationId="{B88D68BC-F00E-15B5-D6A0-ED07351B2BA0}"/>
          </ac:spMkLst>
        </pc:spChg>
        <pc:spChg chg="mod">
          <ac:chgData name="Анастасия Карева" userId="eeb0978d51b0cf2b" providerId="LiveId" clId="{4AC4C849-2BFB-4CB8-A90D-ECC151170DA0}" dt="2025-03-10T07:26:13.251" v="5"/>
          <ac:spMkLst>
            <pc:docMk/>
            <pc:sldMasterMk cId="1064087631" sldId="2147483648"/>
            <ac:spMk id="5" creationId="{3635A309-F52C-8326-A4C3-E5F7E9541294}"/>
          </ac:spMkLst>
        </pc:spChg>
        <pc:spChg chg="mod">
          <ac:chgData name="Анастасия Карева" userId="eeb0978d51b0cf2b" providerId="LiveId" clId="{4AC4C849-2BFB-4CB8-A90D-ECC151170DA0}" dt="2025-03-10T07:26:13.251" v="5"/>
          <ac:spMkLst>
            <pc:docMk/>
            <pc:sldMasterMk cId="1064087631" sldId="2147483648"/>
            <ac:spMk id="6" creationId="{04219BE3-441D-2BE9-6828-6DB6B52E6937}"/>
          </ac:spMkLst>
        </pc:spChg>
        <pc:sldLayoutChg chg="modSp">
          <pc:chgData name="Анастасия Карева" userId="eeb0978d51b0cf2b" providerId="LiveId" clId="{4AC4C849-2BFB-4CB8-A90D-ECC151170DA0}" dt="2025-03-10T07:26:13.251" v="5"/>
          <pc:sldLayoutMkLst>
            <pc:docMk/>
            <pc:sldMasterMk cId="1064087631" sldId="2147483648"/>
            <pc:sldLayoutMk cId="628695991" sldId="2147483649"/>
          </pc:sldLayoutMkLst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628695991" sldId="2147483649"/>
              <ac:spMk id="2" creationId="{6591C0B1-41F9-1E34-A7F0-6A409B125BAE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628695991" sldId="2147483649"/>
              <ac:spMk id="3" creationId="{67FB2865-96AC-63FE-A058-57A4AA3CAA68}"/>
            </ac:spMkLst>
          </pc:spChg>
        </pc:sldLayoutChg>
        <pc:sldLayoutChg chg="modSp">
          <pc:chgData name="Анастасия Карева" userId="eeb0978d51b0cf2b" providerId="LiveId" clId="{4AC4C849-2BFB-4CB8-A90D-ECC151170DA0}" dt="2025-03-10T07:26:13.251" v="5"/>
          <pc:sldLayoutMkLst>
            <pc:docMk/>
            <pc:sldMasterMk cId="1064087631" sldId="2147483648"/>
            <pc:sldLayoutMk cId="1448733956" sldId="2147483651"/>
          </pc:sldLayoutMkLst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1448733956" sldId="2147483651"/>
              <ac:spMk id="2" creationId="{37DB527E-1DCD-B04B-7B14-4E7980643D23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1448733956" sldId="2147483651"/>
              <ac:spMk id="3" creationId="{EE47C046-B5CE-D37A-07D4-2145954396A9}"/>
            </ac:spMkLst>
          </pc:spChg>
        </pc:sldLayoutChg>
        <pc:sldLayoutChg chg="modSp">
          <pc:chgData name="Анастасия Карева" userId="eeb0978d51b0cf2b" providerId="LiveId" clId="{4AC4C849-2BFB-4CB8-A90D-ECC151170DA0}" dt="2025-03-10T07:26:13.251" v="5"/>
          <pc:sldLayoutMkLst>
            <pc:docMk/>
            <pc:sldMasterMk cId="1064087631" sldId="2147483648"/>
            <pc:sldLayoutMk cId="277891649" sldId="2147483652"/>
          </pc:sldLayoutMkLst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277891649" sldId="2147483652"/>
              <ac:spMk id="3" creationId="{183B73AF-0385-D51E-DBCC-6F8D2E6038ED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277891649" sldId="2147483652"/>
              <ac:spMk id="4" creationId="{D7AA551C-BE88-3712-826A-41AA519A2B1A}"/>
            </ac:spMkLst>
          </pc:spChg>
        </pc:sldLayoutChg>
        <pc:sldLayoutChg chg="modSp">
          <pc:chgData name="Анастасия Карева" userId="eeb0978d51b0cf2b" providerId="LiveId" clId="{4AC4C849-2BFB-4CB8-A90D-ECC151170DA0}" dt="2025-03-10T07:26:13.251" v="5"/>
          <pc:sldLayoutMkLst>
            <pc:docMk/>
            <pc:sldMasterMk cId="1064087631" sldId="2147483648"/>
            <pc:sldLayoutMk cId="1469613026" sldId="2147483653"/>
          </pc:sldLayoutMkLst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1469613026" sldId="2147483653"/>
              <ac:spMk id="2" creationId="{CC5A842E-A0A3-A5A5-D32E-40C77DA9159E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1469613026" sldId="2147483653"/>
              <ac:spMk id="3" creationId="{EBD0E113-822F-3945-67C8-F834844DE2F6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1469613026" sldId="2147483653"/>
              <ac:spMk id="4" creationId="{03C1A9ED-D3EC-126E-8404-CB7565F154B0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1469613026" sldId="2147483653"/>
              <ac:spMk id="5" creationId="{14278090-3B7E-0839-A99F-817FF25C2FBB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1469613026" sldId="2147483653"/>
              <ac:spMk id="6" creationId="{61B7CFE5-9A1E-5AA1-E3BB-27FEA3D32F5D}"/>
            </ac:spMkLst>
          </pc:spChg>
        </pc:sldLayoutChg>
        <pc:sldLayoutChg chg="modSp">
          <pc:chgData name="Анастасия Карева" userId="eeb0978d51b0cf2b" providerId="LiveId" clId="{4AC4C849-2BFB-4CB8-A90D-ECC151170DA0}" dt="2025-03-10T07:26:13.251" v="5"/>
          <pc:sldLayoutMkLst>
            <pc:docMk/>
            <pc:sldMasterMk cId="1064087631" sldId="2147483648"/>
            <pc:sldLayoutMk cId="1181413260" sldId="2147483656"/>
          </pc:sldLayoutMkLst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1181413260" sldId="2147483656"/>
              <ac:spMk id="2" creationId="{DF491535-DF68-18EA-8874-8157F4B25BF2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1181413260" sldId="2147483656"/>
              <ac:spMk id="3" creationId="{2F9946B7-57D4-4D52-7E3F-10F42C5B22F0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1181413260" sldId="2147483656"/>
              <ac:spMk id="4" creationId="{971E4260-F527-F8CB-0E43-FA2D6574887D}"/>
            </ac:spMkLst>
          </pc:spChg>
        </pc:sldLayoutChg>
        <pc:sldLayoutChg chg="modSp">
          <pc:chgData name="Анастасия Карева" userId="eeb0978d51b0cf2b" providerId="LiveId" clId="{4AC4C849-2BFB-4CB8-A90D-ECC151170DA0}" dt="2025-03-10T07:26:13.251" v="5"/>
          <pc:sldLayoutMkLst>
            <pc:docMk/>
            <pc:sldMasterMk cId="1064087631" sldId="2147483648"/>
            <pc:sldLayoutMk cId="247298434" sldId="2147483657"/>
          </pc:sldLayoutMkLst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247298434" sldId="2147483657"/>
              <ac:spMk id="2" creationId="{8AF11EBB-91BC-C112-32E0-0374E72C86C7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247298434" sldId="2147483657"/>
              <ac:spMk id="3" creationId="{ADAB5DC4-F2C5-8BDB-621E-EEFCE0F1CE41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247298434" sldId="2147483657"/>
              <ac:spMk id="4" creationId="{E49158B4-8300-B5D1-69B1-6528043467C7}"/>
            </ac:spMkLst>
          </pc:spChg>
        </pc:sldLayoutChg>
        <pc:sldLayoutChg chg="modSp">
          <pc:chgData name="Анастасия Карева" userId="eeb0978d51b0cf2b" providerId="LiveId" clId="{4AC4C849-2BFB-4CB8-A90D-ECC151170DA0}" dt="2025-03-10T07:26:13.251" v="5"/>
          <pc:sldLayoutMkLst>
            <pc:docMk/>
            <pc:sldMasterMk cId="1064087631" sldId="2147483648"/>
            <pc:sldLayoutMk cId="498402085" sldId="2147483659"/>
          </pc:sldLayoutMkLst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498402085" sldId="2147483659"/>
              <ac:spMk id="2" creationId="{BFCE69B7-CF6C-8B73-C1BB-F2A28ABE69E1}"/>
            </ac:spMkLst>
          </pc:spChg>
          <pc:spChg chg="mod">
            <ac:chgData name="Анастасия Карева" userId="eeb0978d51b0cf2b" providerId="LiveId" clId="{4AC4C849-2BFB-4CB8-A90D-ECC151170DA0}" dt="2025-03-10T07:26:13.251" v="5"/>
            <ac:spMkLst>
              <pc:docMk/>
              <pc:sldMasterMk cId="1064087631" sldId="2147483648"/>
              <pc:sldLayoutMk cId="498402085" sldId="2147483659"/>
              <ac:spMk id="3" creationId="{06768DDE-7B01-7B16-4855-E07026B6EF91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9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23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40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36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69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9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1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19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71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36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08C48-63D2-4EDE-A807-34F4274058FA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327E-388B-4DEC-9ACC-63B65CB34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4FDB2E-B7F6-B6F7-D70C-C00C914B0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44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E68E6A-9491-3183-8924-35E98D3E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73BB5-8063-1A0C-1BB9-981D8618D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A8B871-1B3B-1267-6A0C-893387888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3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D264-78DC-2A4F-C81E-5095CA26E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614666-AB97-25CD-6E2C-4205015C0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7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E64E6-127B-C4A6-05F1-71D95AEC0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A24F09-E4E9-BF67-F1BA-71DC59F07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33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66510-D061-2026-D8DC-F5492947D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1A04F8-A096-B3EA-EB91-70FB6783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14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996D6-8071-46D5-0101-C0C809445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61BD25-D9F3-E819-DD74-DD3AD9AEE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22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2FFC0-128C-C928-32FC-6860A0277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02FF1A-6C5E-B828-3D09-F12C6E1B7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9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6BDE0-9BFA-B5F9-01D9-986B69398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640433-D310-BCC5-D761-C0DE19214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0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D1E84-A114-BD81-7DC8-13D9AEDA9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66226C-3A8F-7931-E4AA-569ADDB74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75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9A95B-9530-029A-843B-DEA7E49AA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BDEE9E-A555-82AF-0B0C-A5463B07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4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E9B8AA-25BD-885C-484F-6CDB1898F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01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60703-3F19-69BA-710A-07D37AF3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0AA609-B525-6F17-8B0E-5CC6C2006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00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204D7-A8DE-DCCC-D6F4-0B62714E5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B00FA9-301D-62D6-93F6-4D8EB3C4B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39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83C77-75E1-7416-BF46-FF334A06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48A8F9-2CCE-CC45-488C-AF306EC9E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8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91478-1793-679A-7792-52A48D812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015C10-2CD2-F54E-1E4F-31E8C9BCE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89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4BEB7-651C-5FE6-8176-EA33C0728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F23271-A41C-82B5-B525-6D36E7404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77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4D724-31F8-EBDE-A77C-59BFA9343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18E6FE-C022-39E0-DCE6-E3CF9CFF6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46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FE864-5E60-429F-CF0A-61E4368F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548C51-6DDD-79CF-62DB-4858D208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56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DF8EE-7AA4-34E6-C68A-77F9D25B5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7853D7-0F62-0340-99FA-FF3A0710C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25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F17BC-781A-23E7-E6AD-C8C1FC08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AC412A-6679-B9CE-E986-A09722529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94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C9BE7-3B36-F946-465A-6C4F45D1C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657D2F-A7AE-8682-8217-EC7434D01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0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1833-E14B-06AF-115D-18001D04B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205FBA-7F32-82EC-54E7-1A64351B1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65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48F2C-57B6-2698-9CD1-3F5E1CE7B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20D23B-44B8-FD06-CC75-94EDEDD65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45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BE5F6-7A5B-FE9F-68C3-A64547EEA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0190B9-3C21-175A-CCD8-1694B8F7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57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17581-ED1D-C335-720D-97860E997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982A37-E0A4-DEF3-34BB-81E89A807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29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CA630-77BE-8FC5-AE1E-0C8E57301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C2A867-3034-1D88-4816-CFE3FCE3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61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87A8D-D52A-50CB-B867-8385E6CCF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B2DD8C-128B-69B1-B9BA-B2ADBC9B4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18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32CE0-C397-2075-A96C-30BC0C937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A5F99B-37F9-4E2D-4125-0083A40A1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31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217C6-D200-8C45-F5F1-65F671F1A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B8C7CA-9C5C-994C-8574-42245A54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73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43141-2215-7946-DC83-223B45E0A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B2B618-5B83-1404-368C-EDC170123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22F99-99A5-7678-DADA-A730690A5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609365-3353-D0E8-030C-0361410CC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84734-0435-1911-47DE-A527A416D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A5F8E2-7587-D435-18D9-2A2B4D0FD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213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</TotalTime>
  <Words>0</Words>
  <Application>Microsoft Office PowerPoint</Application>
  <PresentationFormat>Экран (4:3)</PresentationFormat>
  <Paragraphs>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Карева</dc:creator>
  <cp:lastModifiedBy>Анастасия Карева</cp:lastModifiedBy>
  <cp:revision>2</cp:revision>
  <dcterms:created xsi:type="dcterms:W3CDTF">2025-03-10T07:24:46Z</dcterms:created>
  <dcterms:modified xsi:type="dcterms:W3CDTF">2025-03-10T08:07:29Z</dcterms:modified>
</cp:coreProperties>
</file>