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82" r:id="rId4"/>
    <p:sldId id="295" r:id="rId5"/>
    <p:sldId id="297" r:id="rId6"/>
    <p:sldId id="290" r:id="rId7"/>
    <p:sldId id="289" r:id="rId8"/>
    <p:sldId id="298" r:id="rId9"/>
    <p:sldId id="288" r:id="rId1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5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125F4D-3742-4D27-B736-C7E9F14E6D45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371AE5D-3A95-46D1-B330-332B99312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oqnidou5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365104"/>
            <a:ext cx="5726440" cy="549269"/>
          </a:xfrm>
          <a:noFill/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ahoma" charset="0"/>
              </a:rPr>
              <a:t>ОДАРЕННЫЕ ДЕТИ В </a:t>
            </a:r>
            <a:r>
              <a:rPr lang="uk-UA" dirty="0" err="1" smtClean="0">
                <a:solidFill>
                  <a:schemeClr val="bg1"/>
                </a:solidFill>
                <a:latin typeface="Tahoma" charset="0"/>
              </a:rPr>
              <a:t>ДОУ</a:t>
            </a:r>
            <a:endParaRPr lang="uk-UA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353" y="5229200"/>
            <a:ext cx="8643998" cy="93610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Педагог-психолог</a:t>
            </a:r>
          </a:p>
          <a:p>
            <a:pPr algn="ctr">
              <a:lnSpc>
                <a:spcPct val="90000"/>
              </a:lnSpc>
            </a:pP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</a:rPr>
              <a:t>Курбанова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Н.А____.</a:t>
            </a:r>
          </a:p>
          <a:p>
            <a:pPr>
              <a:lnSpc>
                <a:spcPct val="90000"/>
              </a:lnSpc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6632"/>
            <a:ext cx="7992888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  <a:b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«город Дагестанские Огни»</a:t>
            </a:r>
            <a:b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 «Дружба»</a:t>
            </a:r>
            <a:b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368670, Республика Дагестан, город Дагестанские Огни, </a:t>
            </a:r>
            <a:r>
              <a:rPr lang="ru-RU" sz="14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пер.Звездный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 «а»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oqnidou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5@</a:t>
            </a:r>
            <a:r>
              <a:rPr lang="en-US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golovchinos.ucoz.ru/COD/3.jpg"/>
          <p:cNvPicPr/>
          <p:nvPr/>
        </p:nvPicPr>
        <p:blipFill rotWithShape="1">
          <a:blip r:embed="rId3"/>
          <a:srcRect t="21499"/>
          <a:stretch/>
        </p:blipFill>
        <p:spPr bwMode="auto">
          <a:xfrm>
            <a:off x="4616352" y="1423610"/>
            <a:ext cx="3923928" cy="22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1"/>
            <a:ext cx="4357718" cy="150017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одаренности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видам деятельности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Виды одареннос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14291"/>
            <a:ext cx="4857784" cy="11430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одаренности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endParaRPr lang="en-US" sz="2400" dirty="0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92822" y="2139216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Потенциальная одаренность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gray">
          <a:xfrm>
            <a:off x="2362731" y="2316962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Freeform 9"/>
          <p:cNvSpPr>
            <a:spLocks/>
          </p:cNvSpPr>
          <p:nvPr/>
        </p:nvSpPr>
        <p:spPr bwMode="gray">
          <a:xfrm flipH="1">
            <a:off x="5778500" y="2449512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3214678" y="1643050"/>
            <a:ext cx="28575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степени</a:t>
            </a:r>
          </a:p>
          <a:p>
            <a:pPr algn="ctr" eaLnBrk="0" hangingPunct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681787" y="2815064"/>
            <a:ext cx="21145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Актуальная одаренность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ttp://dou12.ru/wp-content/uploads/2015/03/5cdc323114b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71942"/>
            <a:ext cx="221454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3" y="3015863"/>
            <a:ext cx="2627604" cy="1012024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 rot="9349856" flipV="1">
            <a:off x="351702" y="4944881"/>
            <a:ext cx="2311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ЯВНАЯ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 rot="1668181">
            <a:off x="6306148" y="5108822"/>
            <a:ext cx="2316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СКРЫТАЯ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842" y="3842760"/>
            <a:ext cx="902286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949" y="3949705"/>
            <a:ext cx="902286" cy="124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1"/>
            <a:ext cx="5168914" cy="92867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ПРОГНОЗИРОВАНИЕ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gray">
          <a:xfrm>
            <a:off x="4714876" y="2714620"/>
            <a:ext cx="4429124" cy="830997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Проявление фантазии. Высокое качество и разнообразие творческих работ в соответствии с возрастом.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ltGray">
          <a:xfrm>
            <a:off x="2428860" y="2714620"/>
            <a:ext cx="2428892" cy="1015663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Художественная одаренность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gray">
          <a:xfrm>
            <a:off x="0" y="3214686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gray">
          <a:xfrm>
            <a:off x="214282" y="1928802"/>
            <a:ext cx="2286016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2714612" y="200024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Диагностические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данные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gray">
          <a:xfrm>
            <a:off x="5715000" y="2057400"/>
            <a:ext cx="250033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одаренность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ltGray">
          <a:xfrm>
            <a:off x="4643438" y="4786322"/>
            <a:ext cx="4500562" cy="107721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Умение понимать и воспроизводить мелодию, чувство ритма, хороший голос, музыкальный слух. Участие в фестивалях и конкурсах.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ltGray">
          <a:xfrm>
            <a:off x="2571736" y="5857892"/>
            <a:ext cx="2286016" cy="1015663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Артистическая одаренность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ltGray">
          <a:xfrm>
            <a:off x="4786314" y="6000768"/>
            <a:ext cx="4357686" cy="830997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«вжиться» в роль, держаться на публике, желание подражать , участие в  различных видах театральной деятельности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ltGray">
          <a:xfrm>
            <a:off x="4643438" y="3643315"/>
            <a:ext cx="4500562" cy="107721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понимать и воспроизводить мелодию, чувство ритма, хороший голос, музыкальный слух. Участие в фестивалях и конкурсах.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ltGray">
          <a:xfrm>
            <a:off x="2571736" y="3643314"/>
            <a:ext cx="2143140" cy="92333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Вокальная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одаренность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ltGray">
          <a:xfrm>
            <a:off x="2571736" y="4643447"/>
            <a:ext cx="2286016" cy="1323439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Литературная одаренность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4282" y="3357562"/>
          <a:ext cx="2500330" cy="2928959"/>
        </p:xfrm>
        <a:graphic>
          <a:graphicData uri="http://schemas.openxmlformats.org/drawingml/2006/table">
            <a:tbl>
              <a:tblPr/>
              <a:tblGrid>
                <a:gridCol w="250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8959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25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25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25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Творческая</a:t>
                      </a:r>
                    </a:p>
                    <a:p>
                      <a:pPr algn="ctr">
                        <a:lnSpc>
                          <a:spcPts val="1525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25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одаренность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одаренность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2" y="285729"/>
            <a:ext cx="4248944" cy="714380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ahoma" charset="0"/>
              </a:rPr>
              <a:t>умники и умницы</a:t>
            </a:r>
            <a:br>
              <a:rPr lang="ru-RU" sz="3200" b="1" dirty="0" smtClean="0">
                <a:latin typeface="Tahoma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2714620"/>
            <a:ext cx="3143272" cy="3671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2" y="2060848"/>
            <a:ext cx="8388424" cy="3778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474" y="594059"/>
            <a:ext cx="7772400" cy="894308"/>
          </a:xfrm>
        </p:spPr>
        <p:txBody>
          <a:bodyPr/>
          <a:lstStyle/>
          <a:p>
            <a:pPr algn="ctr"/>
            <a:r>
              <a:rPr lang="ru-RU" sz="3200" b="1" dirty="0">
                <a:latin typeface="Tahoma" charset="0"/>
              </a:rPr>
              <a:t>умники и умницы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body" idx="1"/>
          </p:nvPr>
        </p:nvSpPr>
        <p:spPr>
          <a:xfrm>
            <a:off x="640390" y="5264908"/>
            <a:ext cx="2659599" cy="11219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Конкурс  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«Мой любимый город»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63046"/>
            <a:ext cx="2247907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4" y="1574159"/>
            <a:ext cx="2599516" cy="3490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064302"/>
            <a:ext cx="2444708" cy="1469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31" y="1663046"/>
            <a:ext cx="2112085" cy="3360562"/>
          </a:xfrm>
          <a:prstGeom prst="rect">
            <a:avLst/>
          </a:prstGeom>
        </p:spPr>
      </p:pic>
      <p:sp>
        <p:nvSpPr>
          <p:cNvPr id="8" name="Объект 6"/>
          <p:cNvSpPr txBox="1">
            <a:spLocks/>
          </p:cNvSpPr>
          <p:nvPr/>
        </p:nvSpPr>
        <p:spPr bwMode="auto">
          <a:xfrm>
            <a:off x="3074268" y="5238981"/>
            <a:ext cx="2659599" cy="11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b="1" kern="0" dirty="0" smtClean="0">
                <a:solidFill>
                  <a:srgbClr val="FF0000"/>
                </a:solidFill>
              </a:rPr>
              <a:t> </a:t>
            </a:r>
            <a:r>
              <a:rPr lang="ru-RU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Курбанова </a:t>
            </a:r>
            <a:r>
              <a:rPr lang="ru-RU" sz="1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Зулейха</a:t>
            </a:r>
            <a:endParaRPr lang="ru-RU" sz="14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Конкурс   </a:t>
            </a:r>
          </a:p>
          <a:p>
            <a:pPr algn="ctr"/>
            <a:r>
              <a:rPr lang="ru-RU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«Неопалимая купина»</a:t>
            </a:r>
          </a:p>
          <a:p>
            <a:pPr algn="ctr"/>
            <a:r>
              <a:rPr lang="ru-RU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место</a:t>
            </a:r>
            <a:endParaRPr lang="ru-RU" sz="1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428603"/>
            <a:ext cx="5786478" cy="1285885"/>
          </a:xfrm>
        </p:spPr>
        <p:txBody>
          <a:bodyPr/>
          <a:lstStyle/>
          <a:p>
            <a:r>
              <a:rPr lang="ru-RU" sz="3200" b="1" dirty="0" smtClean="0">
                <a:latin typeface="Tahoma" charset="0"/>
              </a:rPr>
              <a:t>    </a:t>
            </a:r>
            <a:br>
              <a:rPr lang="ru-RU" sz="3200" b="1" dirty="0" smtClean="0">
                <a:latin typeface="Tahoma" charset="0"/>
              </a:rPr>
            </a:br>
            <a:r>
              <a:rPr lang="ru-RU" sz="3200" b="1" dirty="0">
                <a:latin typeface="Tahoma" charset="0"/>
              </a:rPr>
              <a:t/>
            </a:r>
            <a:br>
              <a:rPr lang="ru-RU" sz="3200" b="1" dirty="0">
                <a:latin typeface="Tahoma" charset="0"/>
              </a:rPr>
            </a:br>
            <a:r>
              <a:rPr lang="ru-RU" sz="3200" b="1" dirty="0" smtClean="0">
                <a:latin typeface="Tahoma" charset="0"/>
              </a:rPr>
              <a:t/>
            </a:r>
            <a:br>
              <a:rPr lang="ru-RU" sz="3200" b="1" dirty="0" smtClean="0">
                <a:latin typeface="Tahoma" charset="0"/>
              </a:rPr>
            </a:br>
            <a:r>
              <a:rPr lang="ru-RU" sz="3200" b="1" dirty="0">
                <a:latin typeface="Tahoma" charset="0"/>
              </a:rPr>
              <a:t> </a:t>
            </a:r>
            <a:r>
              <a:rPr lang="ru-RU" sz="3200" b="1" dirty="0" smtClean="0">
                <a:latin typeface="Tahoma" charset="0"/>
              </a:rPr>
              <a:t> </a:t>
            </a:r>
            <a:r>
              <a:rPr lang="ru-RU" sz="3200" b="1" dirty="0" smtClean="0">
                <a:solidFill>
                  <a:srgbClr val="003399"/>
                </a:solidFill>
                <a:latin typeface="Tahoma" charset="0"/>
              </a:rPr>
              <a:t>умники </a:t>
            </a:r>
            <a:r>
              <a:rPr lang="ru-RU" sz="3200" b="1" dirty="0">
                <a:solidFill>
                  <a:srgbClr val="003399"/>
                </a:solidFill>
                <a:latin typeface="Tahoma" charset="0"/>
              </a:rPr>
              <a:t>и умницы</a:t>
            </a:r>
            <a:br>
              <a:rPr lang="ru-RU" sz="3200" b="1" dirty="0">
                <a:solidFill>
                  <a:srgbClr val="003399"/>
                </a:solidFill>
                <a:latin typeface="Tahoma" charset="0"/>
              </a:rPr>
            </a:br>
            <a:r>
              <a:rPr lang="ru-RU" sz="3200" dirty="0">
                <a:solidFill>
                  <a:srgbClr val="003399"/>
                </a:solidFill>
              </a:rPr>
              <a:t/>
            </a:r>
            <a:br>
              <a:rPr lang="ru-RU" sz="3200" dirty="0">
                <a:solidFill>
                  <a:srgbClr val="003399"/>
                </a:solidFill>
              </a:rPr>
            </a:br>
            <a:r>
              <a:rPr lang="ru-RU" sz="3200" b="1" dirty="0" smtClean="0">
                <a:latin typeface="Tahoma" charset="0"/>
              </a:rPr>
              <a:t/>
            </a:r>
            <a:br>
              <a:rPr lang="ru-RU" sz="3200" b="1" dirty="0" smtClean="0">
                <a:latin typeface="Tahoma" charset="0"/>
              </a:rPr>
            </a:br>
            <a:r>
              <a:rPr lang="ru-RU" sz="3200" b="1" dirty="0" smtClean="0">
                <a:latin typeface="Tahoma" charset="0"/>
              </a:rPr>
              <a:t>         </a:t>
            </a:r>
            <a:br>
              <a:rPr lang="ru-RU" sz="3200" b="1" dirty="0" smtClean="0">
                <a:latin typeface="Tahoma" charset="0"/>
              </a:rPr>
            </a:b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300191" y="5473006"/>
            <a:ext cx="26372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Султанахмедова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Лейла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в международной  олимпиаде 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ментальной арифметике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67257"/>
            <a:ext cx="2822810" cy="357795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2226" y="5473005"/>
            <a:ext cx="3096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Махмудов Саид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в республиканском конкурсе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«Науки юноши питают»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9966"/>
            <a:ext cx="2408910" cy="3495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392409"/>
            <a:ext cx="2501691" cy="3604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52762" y="5590882"/>
            <a:ext cx="27332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Абдулкадырова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Патимат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чтецов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553200" cy="508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кружковой работы детского сада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7643812" cy="3959225"/>
          </a:xfrm>
        </p:spPr>
        <p:txBody>
          <a:bodyPr/>
          <a:lstStyle/>
          <a:p>
            <a:pPr marL="0" lvl="0" indent="0">
              <a:lnSpc>
                <a:spcPct val="125000"/>
              </a:lnSpc>
              <a:buNone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 «Юный велосипедист» ( основы безопасности)- старшая группа № 2 (воспитатель Магомедова М.Ф.);</a:t>
            </a:r>
          </a:p>
          <a:p>
            <a:pPr lvl="0"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 ( кружок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использование нетрадиционных художественных техник ручного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Гамзаева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О.А.);</a:t>
            </a:r>
          </a:p>
          <a:p>
            <a:pPr lvl="0"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Экология в мире природы"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(познавательное развитие) 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воспитатель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Мирзаева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Л.В.);</a:t>
            </a:r>
          </a:p>
          <a:p>
            <a:pPr lvl="0"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«Тропинка здоровья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физическое развитие–(инструктор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Сулейманова К.А.)</a:t>
            </a:r>
          </a:p>
          <a:p>
            <a:pPr lvl="0"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 мире театра»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-речевое развитие  –воспитатель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Махмудова М.Р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«Маленькие звездочки»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развитие(музыка) – муз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руководитель Таривердиева М.Г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ru-RU" sz="1400" b="1" dirty="0"/>
              <a:t> «Мой родной край» </a:t>
            </a:r>
            <a:r>
              <a:rPr lang="ru-RU" sz="1400" b="1" dirty="0" smtClean="0"/>
              <a:t> (региональный компонент) руководитель кружка </a:t>
            </a:r>
          </a:p>
          <a:p>
            <a:pPr>
              <a:lnSpc>
                <a:spcPct val="125000"/>
              </a:lnSpc>
            </a:pPr>
            <a:r>
              <a:rPr lang="ru-RU" sz="1400" b="1" dirty="0" smtClean="0"/>
              <a:t>педагог-психолог </a:t>
            </a:r>
            <a:r>
              <a:rPr lang="ru-RU" sz="1400" b="1" dirty="0" err="1" smtClean="0"/>
              <a:t>Курабнова</a:t>
            </a:r>
            <a:r>
              <a:rPr lang="ru-RU" sz="1400" b="1" dirty="0" smtClean="0"/>
              <a:t> Н. </a:t>
            </a:r>
            <a:r>
              <a:rPr lang="ru-RU" sz="1400" b="1" smtClean="0"/>
              <a:t>А.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56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000240"/>
            <a:ext cx="5214973" cy="207170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городимся нашими талантами!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636"/>
            <a:ext cx="9144000" cy="1165212"/>
          </a:xfrm>
        </p:spPr>
        <p:txBody>
          <a:bodyPr/>
          <a:lstStyle/>
          <a:p>
            <a:pPr algn="ctr">
              <a:lnSpc>
                <a:spcPct val="125000"/>
              </a:lnSpc>
              <a:buNone/>
            </a:pP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МБДОУ “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 № </a:t>
            </a:r>
            <a:r>
              <a:rPr lang="uk-UA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желает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коллегам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талантливых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благодарных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25000"/>
              </a:lnSpc>
              <a:buNone/>
            </a:pP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понимаюших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>
              <a:lnSpc>
                <a:spcPct val="125000"/>
              </a:lnSpc>
              <a:buNone/>
            </a:pP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справедливых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щедрых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uk-UA" sz="1400" b="1" i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rimdou63.ru/public/users/994/img/27012016203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3143272" cy="18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gg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ggge</Template>
  <TotalTime>444</TotalTime>
  <Words>319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ggge</vt:lpstr>
      <vt:lpstr>ОДАРЕННЫЕ ДЕТИ В ДОУ</vt:lpstr>
      <vt:lpstr>Классификация одаренности по видам деятельности</vt:lpstr>
      <vt:lpstr>Классификация одаренности  </vt:lpstr>
      <vt:lpstr>ПРОГНОЗИРОВАНИЕ</vt:lpstr>
      <vt:lpstr>   умники и умницы  </vt:lpstr>
      <vt:lpstr>умники и умницы</vt:lpstr>
      <vt:lpstr>         умники и умницы             </vt:lpstr>
      <vt:lpstr>Развитие кружковой работы детского сада</vt:lpstr>
      <vt:lpstr>Мы городимся нашими талантами!  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1</dc:creator>
  <cp:lastModifiedBy>1111</cp:lastModifiedBy>
  <cp:revision>60</cp:revision>
  <cp:lastPrinted>2020-03-15T12:33:10Z</cp:lastPrinted>
  <dcterms:created xsi:type="dcterms:W3CDTF">2016-08-20T10:50:06Z</dcterms:created>
  <dcterms:modified xsi:type="dcterms:W3CDTF">2022-10-03T16:42:03Z</dcterms:modified>
</cp:coreProperties>
</file>