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FFD-620B-4E54-9C55-83816A5DD2D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EE1FFD-620B-4E54-9C55-83816A5DD2D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E6FA3A-AB84-40C0-A449-3F4101ADDE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имам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43" r="-625" b="1142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8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имам\3e2eea6c-8f98-442e-8ba4-5e91661ad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2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имам\41789574382_eda58d9ea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0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имам\maxresdefault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6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имам\xuB61szQ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648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8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Село </a:t>
            </a:r>
            <a:r>
              <a:rPr lang="ru-RU" sz="8000" dirty="0" err="1" smtClean="0">
                <a:solidFill>
                  <a:srgbClr val="FF0000"/>
                </a:solidFill>
              </a:rPr>
              <a:t>Гимры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имам\1168_0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432048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H:\имам\5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51065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5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имам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1161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9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имам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08012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7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784848" cy="1168152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</a:rPr>
              <a:t>Гъази</a:t>
            </a:r>
            <a:r>
              <a:rPr lang="ru-RU" sz="5400" dirty="0" smtClean="0">
                <a:solidFill>
                  <a:srgbClr val="FF0000"/>
                </a:solidFill>
              </a:rPr>
              <a:t> мух1аммад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имам\img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24411"/>
          <a:stretch>
            <a:fillRect/>
          </a:stretch>
        </p:blipFill>
        <p:spPr bwMode="auto">
          <a:xfrm>
            <a:off x="0" y="44624"/>
            <a:ext cx="9036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4437112"/>
            <a:ext cx="7391400" cy="7920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Т1оцебесев имам </a:t>
            </a:r>
            <a:r>
              <a:rPr lang="ru-RU" sz="4400" dirty="0" err="1" smtClean="0">
                <a:solidFill>
                  <a:srgbClr val="FF0000"/>
                </a:solidFill>
              </a:rPr>
              <a:t>дагестана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8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имам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5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имам\galinov_a_a_smertelnyy_boy_gkg_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имам\imperator_rossiyskiy_niko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52525"/>
            <a:ext cx="7334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6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имам\xqnDn23L1lU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45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10113137</TotalTime>
  <Words>7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Село Гимры</vt:lpstr>
      <vt:lpstr>Презентация PowerPoint</vt:lpstr>
      <vt:lpstr>Презентация PowerPoint</vt:lpstr>
      <vt:lpstr>Гъази мух1аммад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2002-01-01T05:20:29Z</dcterms:created>
  <dcterms:modified xsi:type="dcterms:W3CDTF">2021-03-25T05:38:24Z</dcterms:modified>
</cp:coreProperties>
</file>