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01.JPG" ContentType="image/jpeg"/>
  <Override PartName="/ppt/media/image10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99" r:id="rId14"/>
    <p:sldId id="270" r:id="rId15"/>
    <p:sldId id="271" r:id="rId16"/>
    <p:sldId id="272" r:id="rId17"/>
    <p:sldId id="273" r:id="rId18"/>
    <p:sldId id="277" r:id="rId19"/>
    <p:sldId id="278" r:id="rId20"/>
    <p:sldId id="274" r:id="rId21"/>
    <p:sldId id="282" r:id="rId22"/>
    <p:sldId id="334" r:id="rId23"/>
    <p:sldId id="335" r:id="rId24"/>
    <p:sldId id="323" r:id="rId25"/>
    <p:sldId id="324" r:id="rId26"/>
    <p:sldId id="325" r:id="rId27"/>
    <p:sldId id="286" r:id="rId28"/>
    <p:sldId id="287" r:id="rId29"/>
    <p:sldId id="291" r:id="rId30"/>
    <p:sldId id="292" r:id="rId31"/>
    <p:sldId id="293" r:id="rId32"/>
    <p:sldId id="294" r:id="rId33"/>
    <p:sldId id="288" r:id="rId34"/>
    <p:sldId id="289" r:id="rId35"/>
    <p:sldId id="290" r:id="rId36"/>
    <p:sldId id="297" r:id="rId37"/>
    <p:sldId id="298" r:id="rId38"/>
    <p:sldId id="337" r:id="rId39"/>
    <p:sldId id="300" r:id="rId40"/>
    <p:sldId id="301" r:id="rId41"/>
    <p:sldId id="302" r:id="rId42"/>
    <p:sldId id="303" r:id="rId43"/>
    <p:sldId id="304" r:id="rId44"/>
    <p:sldId id="305" r:id="rId45"/>
    <p:sldId id="336" r:id="rId46"/>
    <p:sldId id="306" r:id="rId47"/>
    <p:sldId id="307" r:id="rId48"/>
    <p:sldId id="308" r:id="rId49"/>
    <p:sldId id="309" r:id="rId50"/>
    <p:sldId id="310" r:id="rId51"/>
    <p:sldId id="312" r:id="rId52"/>
    <p:sldId id="313" r:id="rId53"/>
    <p:sldId id="314" r:id="rId54"/>
    <p:sldId id="315" r:id="rId55"/>
    <p:sldId id="316" r:id="rId56"/>
    <p:sldId id="320" r:id="rId57"/>
    <p:sldId id="321" r:id="rId58"/>
    <p:sldId id="322" r:id="rId59"/>
    <p:sldId id="281" r:id="rId60"/>
    <p:sldId id="317" r:id="rId61"/>
    <p:sldId id="318" r:id="rId62"/>
    <p:sldId id="331" r:id="rId63"/>
    <p:sldId id="332" r:id="rId64"/>
    <p:sldId id="338" r:id="rId65"/>
    <p:sldId id="333" r:id="rId66"/>
  </p:sldIdLst>
  <p:sldSz cx="18288000" cy="10287000"/>
  <p:notesSz cx="10017125" cy="6888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770" y="60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751006" y="346799"/>
            <a:ext cx="14785986" cy="1592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50" b="1" i="0">
                <a:solidFill>
                  <a:srgbClr val="42373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rgbClr val="42373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50" b="1" i="0">
                <a:solidFill>
                  <a:srgbClr val="42373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3078" y="1"/>
            <a:ext cx="9644920" cy="450585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50" b="1" i="0">
                <a:solidFill>
                  <a:srgbClr val="42373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63170" y="1166449"/>
            <a:ext cx="14961658" cy="4347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150" b="1" i="0">
                <a:solidFill>
                  <a:srgbClr val="42373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35951" y="3640707"/>
            <a:ext cx="13616096" cy="3942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rgbClr val="42373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69.png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5" Type="http://schemas.openxmlformats.org/officeDocument/2006/relationships/image" Target="../media/image71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69.png"/><Relationship Id="rId7" Type="http://schemas.openxmlformats.org/officeDocument/2006/relationships/image" Target="../media/image59.png"/><Relationship Id="rId12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72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69.png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5" Type="http://schemas.openxmlformats.org/officeDocument/2006/relationships/image" Target="../media/image73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5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69.png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5" Type="http://schemas.openxmlformats.org/officeDocument/2006/relationships/image" Target="../media/image86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5" Type="http://schemas.openxmlformats.org/officeDocument/2006/relationships/image" Target="../media/image87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5" Type="http://schemas.openxmlformats.org/officeDocument/2006/relationships/image" Target="../media/image88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jp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8.png"/><Relationship Id="rId4" Type="http://schemas.openxmlformats.org/officeDocument/2006/relationships/image" Target="../media/image94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5" Type="http://schemas.openxmlformats.org/officeDocument/2006/relationships/image" Target="../media/image99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5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107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69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108.jp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69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112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5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11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5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120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2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5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122.jp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5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125.jp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5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127.jp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12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130.jp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66.png"/><Relationship Id="rId17" Type="http://schemas.openxmlformats.org/officeDocument/2006/relationships/image" Target="../media/image136.png"/><Relationship Id="rId2" Type="http://schemas.openxmlformats.org/officeDocument/2006/relationships/image" Target="../media/image52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134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133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0.png"/><Relationship Id="rId7" Type="http://schemas.openxmlformats.org/officeDocument/2006/relationships/image" Target="../media/image14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jpg"/><Relationship Id="rId9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66.png"/><Relationship Id="rId2" Type="http://schemas.openxmlformats.org/officeDocument/2006/relationships/image" Target="../media/image52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143.jp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4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.png"/><Relationship Id="rId5" Type="http://schemas.openxmlformats.org/officeDocument/2006/relationships/image" Target="../media/image98.png"/><Relationship Id="rId4" Type="http://schemas.openxmlformats.org/officeDocument/2006/relationships/image" Target="../media/image146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69.png"/><Relationship Id="rId7" Type="http://schemas.openxmlformats.org/officeDocument/2006/relationships/image" Target="../media/image59.png"/><Relationship Id="rId12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70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04293" y="2754037"/>
            <a:ext cx="10201910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5400" b="1" spc="-190" dirty="0">
                <a:solidFill>
                  <a:srgbClr val="423731"/>
                </a:solidFill>
                <a:latin typeface="Tahoma"/>
                <a:cs typeface="Tahoma"/>
              </a:rPr>
              <a:t> </a:t>
            </a:r>
            <a:endParaRPr sz="5400" dirty="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506200" y="3825495"/>
            <a:ext cx="7061919" cy="1952107"/>
            <a:chOff x="10841693" y="5525156"/>
            <a:chExt cx="7689230" cy="2778285"/>
          </a:xfrm>
        </p:grpSpPr>
        <p:sp>
          <p:nvSpPr>
            <p:cNvPr id="4" name="object 4"/>
            <p:cNvSpPr/>
            <p:nvPr/>
          </p:nvSpPr>
          <p:spPr>
            <a:xfrm>
              <a:off x="10841693" y="7423331"/>
              <a:ext cx="7689230" cy="880110"/>
            </a:xfrm>
            <a:custGeom>
              <a:avLst/>
              <a:gdLst/>
              <a:ahLst/>
              <a:cxnLst/>
              <a:rect l="l" t="t" r="r" b="b"/>
              <a:pathLst>
                <a:path w="6394450" h="880110">
                  <a:moveTo>
                    <a:pt x="1428343" y="394347"/>
                  </a:moveTo>
                  <a:lnTo>
                    <a:pt x="1364119" y="366776"/>
                  </a:lnTo>
                  <a:lnTo>
                    <a:pt x="1314729" y="361708"/>
                  </a:lnTo>
                  <a:lnTo>
                    <a:pt x="1265237" y="358089"/>
                  </a:lnTo>
                  <a:lnTo>
                    <a:pt x="1215644" y="355879"/>
                  </a:lnTo>
                  <a:lnTo>
                    <a:pt x="1165999" y="355053"/>
                  </a:lnTo>
                  <a:lnTo>
                    <a:pt x="1116330" y="355561"/>
                  </a:lnTo>
                  <a:lnTo>
                    <a:pt x="1066647" y="357378"/>
                  </a:lnTo>
                  <a:lnTo>
                    <a:pt x="1016977" y="360464"/>
                  </a:lnTo>
                  <a:lnTo>
                    <a:pt x="967359" y="364794"/>
                  </a:lnTo>
                  <a:lnTo>
                    <a:pt x="917816" y="370319"/>
                  </a:lnTo>
                  <a:lnTo>
                    <a:pt x="868375" y="377012"/>
                  </a:lnTo>
                  <a:lnTo>
                    <a:pt x="819048" y="384848"/>
                  </a:lnTo>
                  <a:lnTo>
                    <a:pt x="769874" y="393776"/>
                  </a:lnTo>
                  <a:lnTo>
                    <a:pt x="720864" y="403758"/>
                  </a:lnTo>
                  <a:lnTo>
                    <a:pt x="672071" y="414782"/>
                  </a:lnTo>
                  <a:lnTo>
                    <a:pt x="623493" y="426796"/>
                  </a:lnTo>
                  <a:lnTo>
                    <a:pt x="575183" y="439762"/>
                  </a:lnTo>
                  <a:lnTo>
                    <a:pt x="527138" y="453656"/>
                  </a:lnTo>
                  <a:lnTo>
                    <a:pt x="479399" y="468452"/>
                  </a:lnTo>
                  <a:lnTo>
                    <a:pt x="432003" y="484085"/>
                  </a:lnTo>
                  <a:lnTo>
                    <a:pt x="384949" y="500545"/>
                  </a:lnTo>
                  <a:lnTo>
                    <a:pt x="338289" y="517791"/>
                  </a:lnTo>
                  <a:lnTo>
                    <a:pt x="292036" y="535787"/>
                  </a:lnTo>
                  <a:lnTo>
                    <a:pt x="246214" y="554494"/>
                  </a:lnTo>
                  <a:lnTo>
                    <a:pt x="200863" y="573887"/>
                  </a:lnTo>
                  <a:lnTo>
                    <a:pt x="197523" y="578700"/>
                  </a:lnTo>
                  <a:lnTo>
                    <a:pt x="198589" y="585216"/>
                  </a:lnTo>
                  <a:lnTo>
                    <a:pt x="203060" y="590270"/>
                  </a:lnTo>
                  <a:lnTo>
                    <a:pt x="209969" y="590715"/>
                  </a:lnTo>
                  <a:lnTo>
                    <a:pt x="258495" y="573633"/>
                  </a:lnTo>
                  <a:lnTo>
                    <a:pt x="307162" y="557644"/>
                  </a:lnTo>
                  <a:lnTo>
                    <a:pt x="355955" y="542709"/>
                  </a:lnTo>
                  <a:lnTo>
                    <a:pt x="404876" y="528789"/>
                  </a:lnTo>
                  <a:lnTo>
                    <a:pt x="453936" y="515848"/>
                  </a:lnTo>
                  <a:lnTo>
                    <a:pt x="503123" y="503872"/>
                  </a:lnTo>
                  <a:lnTo>
                    <a:pt x="552424" y="492810"/>
                  </a:lnTo>
                  <a:lnTo>
                    <a:pt x="601853" y="482638"/>
                  </a:lnTo>
                  <a:lnTo>
                    <a:pt x="651408" y="473316"/>
                  </a:lnTo>
                  <a:lnTo>
                    <a:pt x="701078" y="464820"/>
                  </a:lnTo>
                  <a:lnTo>
                    <a:pt x="750874" y="457111"/>
                  </a:lnTo>
                  <a:lnTo>
                    <a:pt x="800773" y="450151"/>
                  </a:lnTo>
                  <a:lnTo>
                    <a:pt x="850798" y="443915"/>
                  </a:lnTo>
                  <a:lnTo>
                    <a:pt x="900938" y="438365"/>
                  </a:lnTo>
                  <a:lnTo>
                    <a:pt x="951191" y="433476"/>
                  </a:lnTo>
                  <a:lnTo>
                    <a:pt x="1001547" y="429196"/>
                  </a:lnTo>
                  <a:lnTo>
                    <a:pt x="1052017" y="425513"/>
                  </a:lnTo>
                  <a:lnTo>
                    <a:pt x="1102588" y="422389"/>
                  </a:lnTo>
                  <a:lnTo>
                    <a:pt x="1153261" y="419785"/>
                  </a:lnTo>
                  <a:lnTo>
                    <a:pt x="1204048" y="417664"/>
                  </a:lnTo>
                  <a:lnTo>
                    <a:pt x="1254925" y="416013"/>
                  </a:lnTo>
                  <a:lnTo>
                    <a:pt x="1305915" y="414769"/>
                  </a:lnTo>
                  <a:lnTo>
                    <a:pt x="1356995" y="413931"/>
                  </a:lnTo>
                  <a:lnTo>
                    <a:pt x="1408176" y="413435"/>
                  </a:lnTo>
                  <a:lnTo>
                    <a:pt x="1421790" y="407530"/>
                  </a:lnTo>
                  <a:lnTo>
                    <a:pt x="1428343" y="394347"/>
                  </a:lnTo>
                  <a:close/>
                </a:path>
                <a:path w="6394450" h="880110">
                  <a:moveTo>
                    <a:pt x="6195199" y="151180"/>
                  </a:moveTo>
                  <a:lnTo>
                    <a:pt x="6193790" y="101892"/>
                  </a:lnTo>
                  <a:lnTo>
                    <a:pt x="6186690" y="52400"/>
                  </a:lnTo>
                  <a:lnTo>
                    <a:pt x="6141059" y="2222"/>
                  </a:lnTo>
                  <a:lnTo>
                    <a:pt x="6106833" y="0"/>
                  </a:lnTo>
                  <a:lnTo>
                    <a:pt x="6074029" y="11569"/>
                  </a:lnTo>
                  <a:lnTo>
                    <a:pt x="6049391" y="35864"/>
                  </a:lnTo>
                  <a:lnTo>
                    <a:pt x="6039675" y="71818"/>
                  </a:lnTo>
                  <a:lnTo>
                    <a:pt x="6037961" y="123786"/>
                  </a:lnTo>
                  <a:lnTo>
                    <a:pt x="6032043" y="174066"/>
                  </a:lnTo>
                  <a:lnTo>
                    <a:pt x="6021946" y="222580"/>
                  </a:lnTo>
                  <a:lnTo>
                    <a:pt x="6007684" y="269290"/>
                  </a:lnTo>
                  <a:lnTo>
                    <a:pt x="5989256" y="314121"/>
                  </a:lnTo>
                  <a:lnTo>
                    <a:pt x="5966701" y="357009"/>
                  </a:lnTo>
                  <a:lnTo>
                    <a:pt x="5940031" y="397891"/>
                  </a:lnTo>
                  <a:lnTo>
                    <a:pt x="5909246" y="436702"/>
                  </a:lnTo>
                  <a:lnTo>
                    <a:pt x="5874372" y="473392"/>
                  </a:lnTo>
                  <a:lnTo>
                    <a:pt x="5835421" y="507898"/>
                  </a:lnTo>
                  <a:lnTo>
                    <a:pt x="5796000" y="537616"/>
                  </a:lnTo>
                  <a:lnTo>
                    <a:pt x="5754636" y="564146"/>
                  </a:lnTo>
                  <a:lnTo>
                    <a:pt x="5711558" y="587705"/>
                  </a:lnTo>
                  <a:lnTo>
                    <a:pt x="5667019" y="608495"/>
                  </a:lnTo>
                  <a:lnTo>
                    <a:pt x="5621223" y="626732"/>
                  </a:lnTo>
                  <a:lnTo>
                    <a:pt x="5574411" y="642632"/>
                  </a:lnTo>
                  <a:lnTo>
                    <a:pt x="5526811" y="656412"/>
                  </a:lnTo>
                  <a:lnTo>
                    <a:pt x="5478665" y="668261"/>
                  </a:lnTo>
                  <a:lnTo>
                    <a:pt x="5430190" y="678408"/>
                  </a:lnTo>
                  <a:lnTo>
                    <a:pt x="5381612" y="687057"/>
                  </a:lnTo>
                  <a:lnTo>
                    <a:pt x="5333174" y="694410"/>
                  </a:lnTo>
                  <a:lnTo>
                    <a:pt x="5285105" y="700709"/>
                  </a:lnTo>
                  <a:lnTo>
                    <a:pt x="5234927" y="706234"/>
                  </a:lnTo>
                  <a:lnTo>
                    <a:pt x="5184699" y="711187"/>
                  </a:lnTo>
                  <a:lnTo>
                    <a:pt x="5134407" y="715568"/>
                  </a:lnTo>
                  <a:lnTo>
                    <a:pt x="5084051" y="719416"/>
                  </a:lnTo>
                  <a:lnTo>
                    <a:pt x="5033645" y="722744"/>
                  </a:lnTo>
                  <a:lnTo>
                    <a:pt x="4983200" y="725563"/>
                  </a:lnTo>
                  <a:lnTo>
                    <a:pt x="4932718" y="727900"/>
                  </a:lnTo>
                  <a:lnTo>
                    <a:pt x="4882197" y="729767"/>
                  </a:lnTo>
                  <a:lnTo>
                    <a:pt x="4831651" y="731177"/>
                  </a:lnTo>
                  <a:lnTo>
                    <a:pt x="4781080" y="732167"/>
                  </a:lnTo>
                  <a:lnTo>
                    <a:pt x="4730483" y="732739"/>
                  </a:lnTo>
                  <a:lnTo>
                    <a:pt x="4679874" y="732929"/>
                  </a:lnTo>
                  <a:lnTo>
                    <a:pt x="4629251" y="732726"/>
                  </a:lnTo>
                  <a:lnTo>
                    <a:pt x="4578616" y="732180"/>
                  </a:lnTo>
                  <a:lnTo>
                    <a:pt x="4527994" y="731304"/>
                  </a:lnTo>
                  <a:lnTo>
                    <a:pt x="4477359" y="730097"/>
                  </a:lnTo>
                  <a:lnTo>
                    <a:pt x="4426750" y="728586"/>
                  </a:lnTo>
                  <a:lnTo>
                    <a:pt x="4376140" y="726795"/>
                  </a:lnTo>
                  <a:lnTo>
                    <a:pt x="4274998" y="722452"/>
                  </a:lnTo>
                  <a:lnTo>
                    <a:pt x="4173969" y="717207"/>
                  </a:lnTo>
                  <a:lnTo>
                    <a:pt x="4073093" y="711200"/>
                  </a:lnTo>
                  <a:lnTo>
                    <a:pt x="3972407" y="704583"/>
                  </a:lnTo>
                  <a:lnTo>
                    <a:pt x="3872268" y="697217"/>
                  </a:lnTo>
                  <a:lnTo>
                    <a:pt x="3772154" y="689241"/>
                  </a:lnTo>
                  <a:lnTo>
                    <a:pt x="3622002" y="676300"/>
                  </a:lnTo>
                  <a:lnTo>
                    <a:pt x="3421837" y="657669"/>
                  </a:lnTo>
                  <a:lnTo>
                    <a:pt x="2821394" y="598601"/>
                  </a:lnTo>
                  <a:lnTo>
                    <a:pt x="2671254" y="584568"/>
                  </a:lnTo>
                  <a:lnTo>
                    <a:pt x="2521064" y="571385"/>
                  </a:lnTo>
                  <a:lnTo>
                    <a:pt x="2420912" y="563194"/>
                  </a:lnTo>
                  <a:lnTo>
                    <a:pt x="2320747" y="555599"/>
                  </a:lnTo>
                  <a:lnTo>
                    <a:pt x="2220544" y="548665"/>
                  </a:lnTo>
                  <a:lnTo>
                    <a:pt x="2120315" y="542480"/>
                  </a:lnTo>
                  <a:lnTo>
                    <a:pt x="2020062" y="537133"/>
                  </a:lnTo>
                  <a:lnTo>
                    <a:pt x="1919770" y="532688"/>
                  </a:lnTo>
                  <a:lnTo>
                    <a:pt x="1869605" y="530847"/>
                  </a:lnTo>
                  <a:lnTo>
                    <a:pt x="1819440" y="529247"/>
                  </a:lnTo>
                  <a:lnTo>
                    <a:pt x="1769249" y="527926"/>
                  </a:lnTo>
                  <a:lnTo>
                    <a:pt x="1719059" y="526897"/>
                  </a:lnTo>
                  <a:lnTo>
                    <a:pt x="1668856" y="526148"/>
                  </a:lnTo>
                  <a:lnTo>
                    <a:pt x="1618653" y="525691"/>
                  </a:lnTo>
                  <a:lnTo>
                    <a:pt x="1568424" y="525551"/>
                  </a:lnTo>
                  <a:lnTo>
                    <a:pt x="1518183" y="525741"/>
                  </a:lnTo>
                  <a:lnTo>
                    <a:pt x="1467929" y="526249"/>
                  </a:lnTo>
                  <a:lnTo>
                    <a:pt x="1417675" y="527113"/>
                  </a:lnTo>
                  <a:lnTo>
                    <a:pt x="1367396" y="528320"/>
                  </a:lnTo>
                  <a:lnTo>
                    <a:pt x="1266786" y="531634"/>
                  </a:lnTo>
                  <a:lnTo>
                    <a:pt x="1216444" y="533742"/>
                  </a:lnTo>
                  <a:lnTo>
                    <a:pt x="1166088" y="536232"/>
                  </a:lnTo>
                  <a:lnTo>
                    <a:pt x="1115771" y="539178"/>
                  </a:lnTo>
                  <a:lnTo>
                    <a:pt x="1065479" y="542607"/>
                  </a:lnTo>
                  <a:lnTo>
                    <a:pt x="1015263" y="546582"/>
                  </a:lnTo>
                  <a:lnTo>
                    <a:pt x="965123" y="551129"/>
                  </a:lnTo>
                  <a:lnTo>
                    <a:pt x="915085" y="556298"/>
                  </a:lnTo>
                  <a:lnTo>
                    <a:pt x="865187" y="562152"/>
                  </a:lnTo>
                  <a:lnTo>
                    <a:pt x="815416" y="568718"/>
                  </a:lnTo>
                  <a:lnTo>
                    <a:pt x="765822" y="576046"/>
                  </a:lnTo>
                  <a:lnTo>
                    <a:pt x="716419" y="584174"/>
                  </a:lnTo>
                  <a:lnTo>
                    <a:pt x="667219" y="593166"/>
                  </a:lnTo>
                  <a:lnTo>
                    <a:pt x="618248" y="603046"/>
                  </a:lnTo>
                  <a:lnTo>
                    <a:pt x="569544" y="613879"/>
                  </a:lnTo>
                  <a:lnTo>
                    <a:pt x="521093" y="625703"/>
                  </a:lnTo>
                  <a:lnTo>
                    <a:pt x="472948" y="638556"/>
                  </a:lnTo>
                  <a:lnTo>
                    <a:pt x="425107" y="652487"/>
                  </a:lnTo>
                  <a:lnTo>
                    <a:pt x="377609" y="667550"/>
                  </a:lnTo>
                  <a:lnTo>
                    <a:pt x="330466" y="683780"/>
                  </a:lnTo>
                  <a:lnTo>
                    <a:pt x="283705" y="701230"/>
                  </a:lnTo>
                  <a:lnTo>
                    <a:pt x="237337" y="719937"/>
                  </a:lnTo>
                  <a:lnTo>
                    <a:pt x="191389" y="739952"/>
                  </a:lnTo>
                  <a:lnTo>
                    <a:pt x="145884" y="761314"/>
                  </a:lnTo>
                  <a:lnTo>
                    <a:pt x="100838" y="784085"/>
                  </a:lnTo>
                  <a:lnTo>
                    <a:pt x="56273" y="808291"/>
                  </a:lnTo>
                  <a:lnTo>
                    <a:pt x="12217" y="833983"/>
                  </a:lnTo>
                  <a:lnTo>
                    <a:pt x="0" y="850138"/>
                  </a:lnTo>
                  <a:lnTo>
                    <a:pt x="3276" y="868121"/>
                  </a:lnTo>
                  <a:lnTo>
                    <a:pt x="17526" y="880021"/>
                  </a:lnTo>
                  <a:lnTo>
                    <a:pt x="38239" y="877989"/>
                  </a:lnTo>
                  <a:lnTo>
                    <a:pt x="82651" y="855954"/>
                  </a:lnTo>
                  <a:lnTo>
                    <a:pt x="127596" y="835228"/>
                  </a:lnTo>
                  <a:lnTo>
                    <a:pt x="173050" y="815771"/>
                  </a:lnTo>
                  <a:lnTo>
                    <a:pt x="218986" y="797534"/>
                  </a:lnTo>
                  <a:lnTo>
                    <a:pt x="265366" y="780478"/>
                  </a:lnTo>
                  <a:lnTo>
                    <a:pt x="312166" y="764578"/>
                  </a:lnTo>
                  <a:lnTo>
                    <a:pt x="359359" y="749769"/>
                  </a:lnTo>
                  <a:lnTo>
                    <a:pt x="406908" y="736028"/>
                  </a:lnTo>
                  <a:lnTo>
                    <a:pt x="454787" y="723328"/>
                  </a:lnTo>
                  <a:lnTo>
                    <a:pt x="502983" y="711593"/>
                  </a:lnTo>
                  <a:lnTo>
                    <a:pt x="551434" y="700824"/>
                  </a:lnTo>
                  <a:lnTo>
                    <a:pt x="600138" y="690943"/>
                  </a:lnTo>
                  <a:lnTo>
                    <a:pt x="649046" y="681939"/>
                  </a:lnTo>
                  <a:lnTo>
                    <a:pt x="698144" y="673760"/>
                  </a:lnTo>
                  <a:lnTo>
                    <a:pt x="747407" y="666369"/>
                  </a:lnTo>
                  <a:lnTo>
                    <a:pt x="796785" y="659726"/>
                  </a:lnTo>
                  <a:lnTo>
                    <a:pt x="846264" y="653796"/>
                  </a:lnTo>
                  <a:lnTo>
                    <a:pt x="895807" y="648525"/>
                  </a:lnTo>
                  <a:lnTo>
                    <a:pt x="945388" y="643890"/>
                  </a:lnTo>
                  <a:lnTo>
                    <a:pt x="994981" y="639838"/>
                  </a:lnTo>
                  <a:lnTo>
                    <a:pt x="1044562" y="636333"/>
                  </a:lnTo>
                  <a:lnTo>
                    <a:pt x="1094079" y="633336"/>
                  </a:lnTo>
                  <a:lnTo>
                    <a:pt x="1143520" y="630809"/>
                  </a:lnTo>
                  <a:lnTo>
                    <a:pt x="1192860" y="628713"/>
                  </a:lnTo>
                  <a:lnTo>
                    <a:pt x="1242060" y="627011"/>
                  </a:lnTo>
                  <a:lnTo>
                    <a:pt x="1291082" y="625652"/>
                  </a:lnTo>
                  <a:lnTo>
                    <a:pt x="1341818" y="624522"/>
                  </a:lnTo>
                  <a:lnTo>
                    <a:pt x="1392542" y="623735"/>
                  </a:lnTo>
                  <a:lnTo>
                    <a:pt x="1443253" y="623265"/>
                  </a:lnTo>
                  <a:lnTo>
                    <a:pt x="1493951" y="623100"/>
                  </a:lnTo>
                  <a:lnTo>
                    <a:pt x="1544637" y="623252"/>
                  </a:lnTo>
                  <a:lnTo>
                    <a:pt x="1595323" y="623697"/>
                  </a:lnTo>
                  <a:lnTo>
                    <a:pt x="1645996" y="624420"/>
                  </a:lnTo>
                  <a:lnTo>
                    <a:pt x="1696643" y="625436"/>
                  </a:lnTo>
                  <a:lnTo>
                    <a:pt x="1747291" y="626706"/>
                  </a:lnTo>
                  <a:lnTo>
                    <a:pt x="1848561" y="630021"/>
                  </a:lnTo>
                  <a:lnTo>
                    <a:pt x="1949780" y="634301"/>
                  </a:lnTo>
                  <a:lnTo>
                    <a:pt x="2050961" y="639483"/>
                  </a:lnTo>
                  <a:lnTo>
                    <a:pt x="2152091" y="645477"/>
                  </a:lnTo>
                  <a:lnTo>
                    <a:pt x="2253183" y="652208"/>
                  </a:lnTo>
                  <a:lnTo>
                    <a:pt x="2354224" y="659625"/>
                  </a:lnTo>
                  <a:lnTo>
                    <a:pt x="2455240" y="667639"/>
                  </a:lnTo>
                  <a:lnTo>
                    <a:pt x="2606662" y="680631"/>
                  </a:lnTo>
                  <a:lnTo>
                    <a:pt x="2759151" y="694829"/>
                  </a:lnTo>
                  <a:lnTo>
                    <a:pt x="3472992" y="765530"/>
                  </a:lnTo>
                  <a:lnTo>
                    <a:pt x="3626066" y="779881"/>
                  </a:lnTo>
                  <a:lnTo>
                    <a:pt x="3779240" y="793381"/>
                  </a:lnTo>
                  <a:lnTo>
                    <a:pt x="3881437" y="801776"/>
                  </a:lnTo>
                  <a:lnTo>
                    <a:pt x="3983698" y="809612"/>
                  </a:lnTo>
                  <a:lnTo>
                    <a:pt x="4034853" y="813282"/>
                  </a:lnTo>
                  <a:lnTo>
                    <a:pt x="4133062" y="819543"/>
                  </a:lnTo>
                  <a:lnTo>
                    <a:pt x="4231411" y="824979"/>
                  </a:lnTo>
                  <a:lnTo>
                    <a:pt x="4329862" y="829576"/>
                  </a:lnTo>
                  <a:lnTo>
                    <a:pt x="4428414" y="833323"/>
                  </a:lnTo>
                  <a:lnTo>
                    <a:pt x="4527029" y="836180"/>
                  </a:lnTo>
                  <a:lnTo>
                    <a:pt x="4625695" y="838136"/>
                  </a:lnTo>
                  <a:lnTo>
                    <a:pt x="4724374" y="839165"/>
                  </a:lnTo>
                  <a:lnTo>
                    <a:pt x="4874247" y="839724"/>
                  </a:lnTo>
                  <a:lnTo>
                    <a:pt x="4924323" y="839571"/>
                  </a:lnTo>
                  <a:lnTo>
                    <a:pt x="4974425" y="839114"/>
                  </a:lnTo>
                  <a:lnTo>
                    <a:pt x="5024552" y="838288"/>
                  </a:lnTo>
                  <a:lnTo>
                    <a:pt x="5074691" y="837006"/>
                  </a:lnTo>
                  <a:lnTo>
                    <a:pt x="5124831" y="835215"/>
                  </a:lnTo>
                  <a:lnTo>
                    <a:pt x="5174932" y="832840"/>
                  </a:lnTo>
                  <a:lnTo>
                    <a:pt x="5225008" y="829779"/>
                  </a:lnTo>
                  <a:lnTo>
                    <a:pt x="5275034" y="825982"/>
                  </a:lnTo>
                  <a:lnTo>
                    <a:pt x="5324995" y="821372"/>
                  </a:lnTo>
                  <a:lnTo>
                    <a:pt x="5374868" y="815873"/>
                  </a:lnTo>
                  <a:lnTo>
                    <a:pt x="5424983" y="809256"/>
                  </a:lnTo>
                  <a:lnTo>
                    <a:pt x="5474957" y="801255"/>
                  </a:lnTo>
                  <a:lnTo>
                    <a:pt x="5524665" y="791718"/>
                  </a:lnTo>
                  <a:lnTo>
                    <a:pt x="5573941" y="780516"/>
                  </a:lnTo>
                  <a:lnTo>
                    <a:pt x="5622671" y="767486"/>
                  </a:lnTo>
                  <a:lnTo>
                    <a:pt x="5670715" y="752500"/>
                  </a:lnTo>
                  <a:lnTo>
                    <a:pt x="5717921" y="735393"/>
                  </a:lnTo>
                  <a:lnTo>
                    <a:pt x="5764149" y="716038"/>
                  </a:lnTo>
                  <a:lnTo>
                    <a:pt x="5809272" y="694283"/>
                  </a:lnTo>
                  <a:lnTo>
                    <a:pt x="5853150" y="669975"/>
                  </a:lnTo>
                  <a:lnTo>
                    <a:pt x="5895645" y="642988"/>
                  </a:lnTo>
                  <a:lnTo>
                    <a:pt x="5936615" y="613168"/>
                  </a:lnTo>
                  <a:lnTo>
                    <a:pt x="5975921" y="580364"/>
                  </a:lnTo>
                  <a:lnTo>
                    <a:pt x="6011456" y="546303"/>
                  </a:lnTo>
                  <a:lnTo>
                    <a:pt x="6044933" y="509625"/>
                  </a:lnTo>
                  <a:lnTo>
                    <a:pt x="6075997" y="470573"/>
                  </a:lnTo>
                  <a:lnTo>
                    <a:pt x="6104293" y="429399"/>
                  </a:lnTo>
                  <a:lnTo>
                    <a:pt x="6129439" y="386334"/>
                  </a:lnTo>
                  <a:lnTo>
                    <a:pt x="6151067" y="341617"/>
                  </a:lnTo>
                  <a:lnTo>
                    <a:pt x="6168834" y="295503"/>
                  </a:lnTo>
                  <a:lnTo>
                    <a:pt x="6182347" y="248234"/>
                  </a:lnTo>
                  <a:lnTo>
                    <a:pt x="6191262" y="200037"/>
                  </a:lnTo>
                  <a:lnTo>
                    <a:pt x="6195199" y="151180"/>
                  </a:lnTo>
                  <a:close/>
                </a:path>
                <a:path w="6394450" h="880110">
                  <a:moveTo>
                    <a:pt x="6394361" y="263486"/>
                  </a:moveTo>
                  <a:lnTo>
                    <a:pt x="6380531" y="225806"/>
                  </a:lnTo>
                  <a:lnTo>
                    <a:pt x="6364757" y="210553"/>
                  </a:lnTo>
                  <a:lnTo>
                    <a:pt x="6346050" y="203809"/>
                  </a:lnTo>
                  <a:lnTo>
                    <a:pt x="6326378" y="205790"/>
                  </a:lnTo>
                  <a:lnTo>
                    <a:pt x="6307683" y="216750"/>
                  </a:lnTo>
                  <a:lnTo>
                    <a:pt x="6282842" y="252628"/>
                  </a:lnTo>
                  <a:lnTo>
                    <a:pt x="6269952" y="299072"/>
                  </a:lnTo>
                  <a:lnTo>
                    <a:pt x="6261938" y="348678"/>
                  </a:lnTo>
                  <a:lnTo>
                    <a:pt x="6251740" y="394030"/>
                  </a:lnTo>
                  <a:lnTo>
                    <a:pt x="6234430" y="439864"/>
                  </a:lnTo>
                  <a:lnTo>
                    <a:pt x="6213843" y="484124"/>
                  </a:lnTo>
                  <a:lnTo>
                    <a:pt x="6190081" y="526681"/>
                  </a:lnTo>
                  <a:lnTo>
                    <a:pt x="6163272" y="567423"/>
                  </a:lnTo>
                  <a:lnTo>
                    <a:pt x="6133757" y="604634"/>
                  </a:lnTo>
                  <a:lnTo>
                    <a:pt x="6101715" y="639432"/>
                  </a:lnTo>
                  <a:lnTo>
                    <a:pt x="6067285" y="671664"/>
                  </a:lnTo>
                  <a:lnTo>
                    <a:pt x="6030646" y="701205"/>
                  </a:lnTo>
                  <a:lnTo>
                    <a:pt x="5991949" y="727951"/>
                  </a:lnTo>
                  <a:lnTo>
                    <a:pt x="5951347" y="751751"/>
                  </a:lnTo>
                  <a:lnTo>
                    <a:pt x="5909030" y="772477"/>
                  </a:lnTo>
                  <a:lnTo>
                    <a:pt x="5865126" y="790016"/>
                  </a:lnTo>
                  <a:lnTo>
                    <a:pt x="5819813" y="804227"/>
                  </a:lnTo>
                  <a:lnTo>
                    <a:pt x="5815292" y="806970"/>
                  </a:lnTo>
                  <a:lnTo>
                    <a:pt x="5814923" y="811669"/>
                  </a:lnTo>
                  <a:lnTo>
                    <a:pt x="5817984" y="815873"/>
                  </a:lnTo>
                  <a:lnTo>
                    <a:pt x="5823712" y="817168"/>
                  </a:lnTo>
                  <a:lnTo>
                    <a:pt x="5873115" y="808418"/>
                  </a:lnTo>
                  <a:lnTo>
                    <a:pt x="5921476" y="796048"/>
                  </a:lnTo>
                  <a:lnTo>
                    <a:pt x="5968606" y="780161"/>
                  </a:lnTo>
                  <a:lnTo>
                    <a:pt x="6014313" y="760907"/>
                  </a:lnTo>
                  <a:lnTo>
                    <a:pt x="6058433" y="738378"/>
                  </a:lnTo>
                  <a:lnTo>
                    <a:pt x="6100775" y="712685"/>
                  </a:lnTo>
                  <a:lnTo>
                    <a:pt x="6141148" y="683971"/>
                  </a:lnTo>
                  <a:lnTo>
                    <a:pt x="6179388" y="652322"/>
                  </a:lnTo>
                  <a:lnTo>
                    <a:pt x="6215304" y="617893"/>
                  </a:lnTo>
                  <a:lnTo>
                    <a:pt x="6253746" y="575691"/>
                  </a:lnTo>
                  <a:lnTo>
                    <a:pt x="6288646" y="530707"/>
                  </a:lnTo>
                  <a:lnTo>
                    <a:pt x="6319406" y="483044"/>
                  </a:lnTo>
                  <a:lnTo>
                    <a:pt x="6345402" y="432841"/>
                  </a:lnTo>
                  <a:lnTo>
                    <a:pt x="6362801" y="395782"/>
                  </a:lnTo>
                  <a:lnTo>
                    <a:pt x="6380251" y="352513"/>
                  </a:lnTo>
                  <a:lnTo>
                    <a:pt x="6392519" y="307060"/>
                  </a:lnTo>
                  <a:lnTo>
                    <a:pt x="6394361" y="263486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18737" y="5525156"/>
              <a:ext cx="6420042" cy="220716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554729" y="4170723"/>
            <a:ext cx="5410200" cy="762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2405">
              <a:lnSpc>
                <a:spcPct val="151200"/>
              </a:lnSpc>
              <a:spcBef>
                <a:spcPts val="100"/>
              </a:spcBef>
            </a:pPr>
            <a:r>
              <a:rPr sz="3600" b="1" spc="-130" dirty="0">
                <a:cs typeface="Lucida Sans Unicode"/>
              </a:rPr>
              <a:t>Подготовила </a:t>
            </a:r>
            <a:r>
              <a:rPr sz="3600" b="1" spc="-1065" dirty="0">
                <a:cs typeface="Lucida Sans Unicode"/>
              </a:rPr>
              <a:t> </a:t>
            </a:r>
            <a:r>
              <a:rPr sz="3600" b="1" spc="-80" dirty="0">
                <a:cs typeface="Lucida Sans Unicode"/>
              </a:rPr>
              <a:t>К</a:t>
            </a:r>
            <a:r>
              <a:rPr sz="3600" b="1" spc="-105" dirty="0">
                <a:cs typeface="Lucida Sans Unicode"/>
              </a:rPr>
              <a:t>оз</a:t>
            </a:r>
            <a:r>
              <a:rPr sz="3600" b="1" spc="-5" dirty="0">
                <a:cs typeface="Lucida Sans Unicode"/>
              </a:rPr>
              <a:t>ы</a:t>
            </a:r>
            <a:r>
              <a:rPr sz="3600" b="1" spc="-125" dirty="0">
                <a:cs typeface="Lucida Sans Unicode"/>
              </a:rPr>
              <a:t>р</a:t>
            </a:r>
            <a:r>
              <a:rPr sz="3600" b="1" spc="-35" dirty="0">
                <a:cs typeface="Lucida Sans Unicode"/>
              </a:rPr>
              <a:t>е</a:t>
            </a:r>
            <a:r>
              <a:rPr sz="3600" b="1" spc="-60" dirty="0">
                <a:cs typeface="Lucida Sans Unicode"/>
              </a:rPr>
              <a:t>н</a:t>
            </a:r>
            <a:r>
              <a:rPr sz="3600" b="1" spc="-275" dirty="0">
                <a:cs typeface="Lucida Sans Unicode"/>
              </a:rPr>
              <a:t>к</a:t>
            </a:r>
            <a:r>
              <a:rPr sz="3600" b="1" spc="-100" dirty="0">
                <a:cs typeface="Lucida Sans Unicode"/>
              </a:rPr>
              <a:t>о</a:t>
            </a:r>
            <a:r>
              <a:rPr sz="3600" b="1" spc="-195" dirty="0">
                <a:cs typeface="Lucida Sans Unicode"/>
              </a:rPr>
              <a:t> </a:t>
            </a:r>
            <a:r>
              <a:rPr sz="3600" b="1" spc="25" dirty="0">
                <a:cs typeface="Lucida Sans Unicode"/>
              </a:rPr>
              <a:t>Е</a:t>
            </a:r>
            <a:r>
              <a:rPr sz="3600" b="1" spc="-270" dirty="0">
                <a:cs typeface="Lucida Sans Unicode"/>
              </a:rPr>
              <a:t>.</a:t>
            </a:r>
            <a:r>
              <a:rPr sz="3600" b="1" spc="-245" dirty="0">
                <a:cs typeface="Lucida Sans Unicode"/>
              </a:rPr>
              <a:t>С</a:t>
            </a:r>
            <a:endParaRPr sz="3600" b="1" dirty="0">
              <a:cs typeface="Lucida Sans Unicod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D8A48-0BF8-4462-82A2-719AC57AF9F8}"/>
              </a:ext>
            </a:extLst>
          </p:cNvPr>
          <p:cNvSpPr txBox="1"/>
          <p:nvPr/>
        </p:nvSpPr>
        <p:spPr>
          <a:xfrm>
            <a:off x="5486400" y="470862"/>
            <a:ext cx="1181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800" dirty="0"/>
              <a:t>Муниципальное бюджетное дошкольное образовательное учреждение </a:t>
            </a:r>
          </a:p>
          <a:p>
            <a:r>
              <a:rPr lang="ru-RU" sz="2800" dirty="0"/>
              <a:t> «Центр развития ребёнка – детский сад №5 «Теремок» городского округа «город Кизляр»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538D4-EBCB-4F04-9F83-EB99A6A4B47A}"/>
              </a:ext>
            </a:extLst>
          </p:cNvPr>
          <p:cNvSpPr txBox="1"/>
          <p:nvPr/>
        </p:nvSpPr>
        <p:spPr>
          <a:xfrm>
            <a:off x="5715000" y="2149043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5400" b="1" dirty="0">
                <a:solidFill>
                  <a:srgbClr val="FF0000"/>
                </a:solidFill>
              </a:rPr>
              <a:t>Проектная работа </a:t>
            </a:r>
          </a:p>
          <a:p>
            <a:r>
              <a:rPr lang="ru-RU" sz="5400" b="1" dirty="0">
                <a:solidFill>
                  <a:srgbClr val="FF0000"/>
                </a:solidFill>
              </a:rPr>
              <a:t>на тему: «День Победы!»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1"/>
            <a:ext cx="1696720" cy="2501265"/>
            <a:chOff x="14848189" y="7786001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89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1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2"/>
            <a:ext cx="760950" cy="7411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92543" y="9435315"/>
            <a:ext cx="877510" cy="8467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57632" y="449782"/>
            <a:ext cx="1750060" cy="2367280"/>
            <a:chOff x="157632" y="449782"/>
            <a:chExt cx="1750060" cy="2367280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632" y="449782"/>
              <a:ext cx="1343192" cy="12935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3103159"/>
            <a:ext cx="107022" cy="22421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73767" y="0"/>
            <a:ext cx="1395587" cy="133618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3345648" y="1779190"/>
            <a:ext cx="11487785" cy="8047355"/>
            <a:chOff x="3345648" y="1779190"/>
            <a:chExt cx="11487785" cy="8047355"/>
          </a:xfrm>
        </p:grpSpPr>
        <p:sp>
          <p:nvSpPr>
            <p:cNvPr id="17" name="object 17"/>
            <p:cNvSpPr/>
            <p:nvPr/>
          </p:nvSpPr>
          <p:spPr>
            <a:xfrm>
              <a:off x="3345648" y="1779190"/>
              <a:ext cx="10923270" cy="7524750"/>
            </a:xfrm>
            <a:custGeom>
              <a:avLst/>
              <a:gdLst/>
              <a:ahLst/>
              <a:cxnLst/>
              <a:rect l="l" t="t" r="r" b="b"/>
              <a:pathLst>
                <a:path w="10923269" h="7524750">
                  <a:moveTo>
                    <a:pt x="10922717" y="7459318"/>
                  </a:moveTo>
                  <a:lnTo>
                    <a:pt x="44607" y="7524371"/>
                  </a:lnTo>
                  <a:lnTo>
                    <a:pt x="0" y="65052"/>
                  </a:lnTo>
                  <a:lnTo>
                    <a:pt x="10878109" y="0"/>
                  </a:lnTo>
                  <a:lnTo>
                    <a:pt x="10922717" y="7459318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05365" y="8474578"/>
              <a:ext cx="1327724" cy="13518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27467" y="2067205"/>
              <a:ext cx="10085321" cy="61845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1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5"/>
            <a:ext cx="8718845" cy="354539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4"/>
            <a:ext cx="1696720" cy="2501265"/>
            <a:chOff x="14848189" y="7786004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0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4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6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78"/>
            <a:ext cx="2240915" cy="1807845"/>
            <a:chOff x="12592543" y="8474578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7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8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8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3"/>
            <a:ext cx="1750060" cy="2367280"/>
            <a:chOff x="157632" y="449783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3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60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1"/>
            <a:ext cx="1395587" cy="13361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1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641344" y="1333705"/>
            <a:ext cx="12697460" cy="7701915"/>
            <a:chOff x="2641344" y="1333705"/>
            <a:chExt cx="12697460" cy="7701915"/>
          </a:xfrm>
        </p:grpSpPr>
        <p:sp>
          <p:nvSpPr>
            <p:cNvPr id="19" name="object 19"/>
            <p:cNvSpPr/>
            <p:nvPr/>
          </p:nvSpPr>
          <p:spPr>
            <a:xfrm>
              <a:off x="2641344" y="1333705"/>
              <a:ext cx="12697460" cy="7701915"/>
            </a:xfrm>
            <a:custGeom>
              <a:avLst/>
              <a:gdLst/>
              <a:ahLst/>
              <a:cxnLst/>
              <a:rect l="l" t="t" r="r" b="b"/>
              <a:pathLst>
                <a:path w="12697460" h="7701915">
                  <a:moveTo>
                    <a:pt x="12692695" y="0"/>
                  </a:moveTo>
                  <a:lnTo>
                    <a:pt x="12696867" y="7694524"/>
                  </a:lnTo>
                  <a:lnTo>
                    <a:pt x="4172" y="7701406"/>
                  </a:lnTo>
                  <a:lnTo>
                    <a:pt x="0" y="6882"/>
                  </a:lnTo>
                  <a:lnTo>
                    <a:pt x="12692695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99029" y="1661392"/>
              <a:ext cx="11833551" cy="64688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3"/>
            <a:ext cx="1696720" cy="2501265"/>
            <a:chOff x="14848189" y="7786003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2"/>
              <a:ext cx="1670676" cy="14341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3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4"/>
            <a:ext cx="760950" cy="7411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92543" y="9435313"/>
            <a:ext cx="877510" cy="8467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57632" y="449780"/>
            <a:ext cx="1750060" cy="2367280"/>
            <a:chOff x="157632" y="449780"/>
            <a:chExt cx="1750060" cy="2367280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632" y="449780"/>
              <a:ext cx="1343192" cy="12935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3103159"/>
            <a:ext cx="107022" cy="22421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73767" y="0"/>
            <a:ext cx="1395587" cy="133618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2794549" y="1591860"/>
            <a:ext cx="12038965" cy="8234680"/>
            <a:chOff x="2794549" y="1591860"/>
            <a:chExt cx="12038965" cy="8234680"/>
          </a:xfrm>
        </p:grpSpPr>
        <p:sp>
          <p:nvSpPr>
            <p:cNvPr id="17" name="object 17"/>
            <p:cNvSpPr/>
            <p:nvPr/>
          </p:nvSpPr>
          <p:spPr>
            <a:xfrm>
              <a:off x="2794549" y="1591860"/>
              <a:ext cx="11657330" cy="7407909"/>
            </a:xfrm>
            <a:custGeom>
              <a:avLst/>
              <a:gdLst/>
              <a:ahLst/>
              <a:cxnLst/>
              <a:rect l="l" t="t" r="r" b="b"/>
              <a:pathLst>
                <a:path w="11657330" h="7407909">
                  <a:moveTo>
                    <a:pt x="11587311" y="7407910"/>
                  </a:moveTo>
                  <a:lnTo>
                    <a:pt x="0" y="7297199"/>
                  </a:lnTo>
                  <a:lnTo>
                    <a:pt x="69721" y="0"/>
                  </a:lnTo>
                  <a:lnTo>
                    <a:pt x="11657033" y="110711"/>
                  </a:lnTo>
                  <a:lnTo>
                    <a:pt x="11587311" y="740791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05366" y="8474580"/>
              <a:ext cx="1327724" cy="13518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39925" y="1905607"/>
              <a:ext cx="10804135" cy="64269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3"/>
            <a:ext cx="1696720" cy="2501265"/>
            <a:chOff x="14848189" y="7786003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2"/>
              <a:ext cx="1670676" cy="14341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3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4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79"/>
            <a:ext cx="2240915" cy="1807845"/>
            <a:chOff x="12592543" y="8474579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2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9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0"/>
            <a:ext cx="1750060" cy="2367280"/>
            <a:chOff x="157632" y="449780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0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59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0"/>
            <a:ext cx="1395587" cy="133618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542727" y="1168875"/>
            <a:ext cx="12715875" cy="7359650"/>
            <a:chOff x="2542727" y="1168875"/>
            <a:chExt cx="12715875" cy="7359650"/>
          </a:xfrm>
        </p:grpSpPr>
        <p:sp>
          <p:nvSpPr>
            <p:cNvPr id="19" name="object 19"/>
            <p:cNvSpPr/>
            <p:nvPr/>
          </p:nvSpPr>
          <p:spPr>
            <a:xfrm>
              <a:off x="2542727" y="1168875"/>
              <a:ext cx="12715875" cy="7359650"/>
            </a:xfrm>
            <a:custGeom>
              <a:avLst/>
              <a:gdLst/>
              <a:ahLst/>
              <a:cxnLst/>
              <a:rect l="l" t="t" r="r" b="b"/>
              <a:pathLst>
                <a:path w="12715875" h="7359650">
                  <a:moveTo>
                    <a:pt x="0" y="0"/>
                  </a:moveTo>
                  <a:lnTo>
                    <a:pt x="12715660" y="0"/>
                  </a:lnTo>
                  <a:lnTo>
                    <a:pt x="12715660" y="7359140"/>
                  </a:lnTo>
                  <a:lnTo>
                    <a:pt x="0" y="7359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80723" y="1520136"/>
              <a:ext cx="11953873" cy="65627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3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3"/>
            <a:ext cx="1696720" cy="2501265"/>
            <a:chOff x="14848189" y="7786003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5"/>
              <a:ext cx="1670676" cy="14341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3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7"/>
            <a:ext cx="760950" cy="7411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92543" y="9435313"/>
            <a:ext cx="877510" cy="8467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80619" y="7414069"/>
            <a:ext cx="877033" cy="90643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57632" y="449783"/>
            <a:ext cx="1750060" cy="2367280"/>
            <a:chOff x="157632" y="449783"/>
            <a:chExt cx="1750060" cy="2367280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632" y="449783"/>
              <a:ext cx="1343192" cy="12935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5892" y="1782587"/>
              <a:ext cx="1061241" cy="103413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3103161"/>
            <a:ext cx="107022" cy="22421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73767" y="3"/>
            <a:ext cx="1395587" cy="133618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619" y="3027786"/>
            <a:ext cx="982583" cy="100204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392497" y="723900"/>
            <a:ext cx="13440544" cy="9102474"/>
            <a:chOff x="2794549" y="1591863"/>
            <a:chExt cx="12038540" cy="8234527"/>
          </a:xfrm>
        </p:grpSpPr>
        <p:sp>
          <p:nvSpPr>
            <p:cNvPr id="17" name="object 17"/>
            <p:cNvSpPr/>
            <p:nvPr/>
          </p:nvSpPr>
          <p:spPr>
            <a:xfrm>
              <a:off x="2794549" y="1591863"/>
              <a:ext cx="12029304" cy="8234527"/>
            </a:xfrm>
            <a:custGeom>
              <a:avLst/>
              <a:gdLst/>
              <a:ahLst/>
              <a:cxnLst/>
              <a:rect l="l" t="t" r="r" b="b"/>
              <a:pathLst>
                <a:path w="11657330" h="7407909">
                  <a:moveTo>
                    <a:pt x="11587311" y="7407910"/>
                  </a:moveTo>
                  <a:lnTo>
                    <a:pt x="0" y="7297199"/>
                  </a:lnTo>
                  <a:lnTo>
                    <a:pt x="69721" y="0"/>
                  </a:lnTo>
                  <a:lnTo>
                    <a:pt x="11657033" y="110711"/>
                  </a:lnTo>
                  <a:lnTo>
                    <a:pt x="11587311" y="740791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05365" y="8474586"/>
              <a:ext cx="1327724" cy="13518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46479" y="1905607"/>
              <a:ext cx="11633641" cy="75311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0"/>
            <a:ext cx="1696720" cy="2501265"/>
            <a:chOff x="14848189" y="7786000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89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0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3"/>
            <a:ext cx="760950" cy="7411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92543" y="9435314"/>
            <a:ext cx="877510" cy="8467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57632" y="449781"/>
            <a:ext cx="1750060" cy="2367280"/>
            <a:chOff x="157632" y="449781"/>
            <a:chExt cx="1750060" cy="2367280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632" y="449781"/>
              <a:ext cx="1343192" cy="12935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5892" y="1782583"/>
              <a:ext cx="1061241" cy="103413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3103158"/>
            <a:ext cx="107022" cy="22421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73767" y="0"/>
            <a:ext cx="1395587" cy="133618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2243428" y="1028701"/>
            <a:ext cx="12920372" cy="8797681"/>
            <a:chOff x="2243428" y="1028701"/>
            <a:chExt cx="12920372" cy="8797681"/>
          </a:xfrm>
        </p:grpSpPr>
        <p:sp>
          <p:nvSpPr>
            <p:cNvPr id="17" name="object 17"/>
            <p:cNvSpPr/>
            <p:nvPr/>
          </p:nvSpPr>
          <p:spPr>
            <a:xfrm>
              <a:off x="2243428" y="1028701"/>
              <a:ext cx="12920372" cy="8686800"/>
            </a:xfrm>
            <a:custGeom>
              <a:avLst/>
              <a:gdLst/>
              <a:ahLst/>
              <a:cxnLst/>
              <a:rect l="l" t="t" r="r" b="b"/>
              <a:pathLst>
                <a:path w="11657330" h="7407909">
                  <a:moveTo>
                    <a:pt x="11587311" y="7407910"/>
                  </a:moveTo>
                  <a:lnTo>
                    <a:pt x="0" y="7297198"/>
                  </a:lnTo>
                  <a:lnTo>
                    <a:pt x="69721" y="0"/>
                  </a:lnTo>
                  <a:lnTo>
                    <a:pt x="11657033" y="110711"/>
                  </a:lnTo>
                  <a:lnTo>
                    <a:pt x="11587311" y="740791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05366" y="8474578"/>
              <a:ext cx="1327724" cy="13518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50450" y="1336183"/>
              <a:ext cx="12497739" cy="80594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48600" y="4703445"/>
            <a:ext cx="639445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43" y="394347"/>
                </a:moveTo>
                <a:lnTo>
                  <a:pt x="1364132" y="366776"/>
                </a:lnTo>
                <a:lnTo>
                  <a:pt x="1314742" y="361708"/>
                </a:lnTo>
                <a:lnTo>
                  <a:pt x="1265237" y="358089"/>
                </a:lnTo>
                <a:lnTo>
                  <a:pt x="1215644" y="355879"/>
                </a:lnTo>
                <a:lnTo>
                  <a:pt x="1166012" y="355053"/>
                </a:lnTo>
                <a:lnTo>
                  <a:pt x="1116330" y="355561"/>
                </a:lnTo>
                <a:lnTo>
                  <a:pt x="1066647" y="357378"/>
                </a:lnTo>
                <a:lnTo>
                  <a:pt x="1016977" y="360464"/>
                </a:lnTo>
                <a:lnTo>
                  <a:pt x="967371" y="364794"/>
                </a:lnTo>
                <a:lnTo>
                  <a:pt x="917816" y="370319"/>
                </a:lnTo>
                <a:lnTo>
                  <a:pt x="868375" y="377024"/>
                </a:lnTo>
                <a:lnTo>
                  <a:pt x="819048" y="384848"/>
                </a:lnTo>
                <a:lnTo>
                  <a:pt x="769874" y="393776"/>
                </a:lnTo>
                <a:lnTo>
                  <a:pt x="720864" y="403771"/>
                </a:lnTo>
                <a:lnTo>
                  <a:pt x="672071" y="414782"/>
                </a:lnTo>
                <a:lnTo>
                  <a:pt x="623493" y="426796"/>
                </a:lnTo>
                <a:lnTo>
                  <a:pt x="575183" y="439775"/>
                </a:lnTo>
                <a:lnTo>
                  <a:pt x="527138" y="453669"/>
                </a:lnTo>
                <a:lnTo>
                  <a:pt x="479399" y="468452"/>
                </a:lnTo>
                <a:lnTo>
                  <a:pt x="432003" y="484085"/>
                </a:lnTo>
                <a:lnTo>
                  <a:pt x="384949" y="500557"/>
                </a:lnTo>
                <a:lnTo>
                  <a:pt x="338289" y="517791"/>
                </a:lnTo>
                <a:lnTo>
                  <a:pt x="292036" y="535787"/>
                </a:lnTo>
                <a:lnTo>
                  <a:pt x="246227" y="554507"/>
                </a:lnTo>
                <a:lnTo>
                  <a:pt x="200863" y="573900"/>
                </a:lnTo>
                <a:lnTo>
                  <a:pt x="197535" y="578713"/>
                </a:lnTo>
                <a:lnTo>
                  <a:pt x="198589" y="585216"/>
                </a:lnTo>
                <a:lnTo>
                  <a:pt x="203060" y="590270"/>
                </a:lnTo>
                <a:lnTo>
                  <a:pt x="209969" y="590715"/>
                </a:lnTo>
                <a:lnTo>
                  <a:pt x="258495" y="573646"/>
                </a:lnTo>
                <a:lnTo>
                  <a:pt x="307162" y="557644"/>
                </a:lnTo>
                <a:lnTo>
                  <a:pt x="355955" y="542709"/>
                </a:lnTo>
                <a:lnTo>
                  <a:pt x="404888" y="528789"/>
                </a:lnTo>
                <a:lnTo>
                  <a:pt x="453936" y="515861"/>
                </a:lnTo>
                <a:lnTo>
                  <a:pt x="503123" y="503872"/>
                </a:lnTo>
                <a:lnTo>
                  <a:pt x="552424" y="492823"/>
                </a:lnTo>
                <a:lnTo>
                  <a:pt x="601853" y="482650"/>
                </a:lnTo>
                <a:lnTo>
                  <a:pt x="651408" y="473329"/>
                </a:lnTo>
                <a:lnTo>
                  <a:pt x="701078" y="464820"/>
                </a:lnTo>
                <a:lnTo>
                  <a:pt x="750874" y="457111"/>
                </a:lnTo>
                <a:lnTo>
                  <a:pt x="800785" y="450151"/>
                </a:lnTo>
                <a:lnTo>
                  <a:pt x="850798" y="443915"/>
                </a:lnTo>
                <a:lnTo>
                  <a:pt x="900938" y="438365"/>
                </a:lnTo>
                <a:lnTo>
                  <a:pt x="951191" y="433476"/>
                </a:lnTo>
                <a:lnTo>
                  <a:pt x="1001547" y="429209"/>
                </a:lnTo>
                <a:lnTo>
                  <a:pt x="1052017" y="425526"/>
                </a:lnTo>
                <a:lnTo>
                  <a:pt x="1102588" y="422402"/>
                </a:lnTo>
                <a:lnTo>
                  <a:pt x="1153261" y="419785"/>
                </a:lnTo>
                <a:lnTo>
                  <a:pt x="1204048" y="417677"/>
                </a:lnTo>
                <a:lnTo>
                  <a:pt x="1254937" y="416013"/>
                </a:lnTo>
                <a:lnTo>
                  <a:pt x="1305915" y="414782"/>
                </a:lnTo>
                <a:lnTo>
                  <a:pt x="1356995" y="413931"/>
                </a:lnTo>
                <a:lnTo>
                  <a:pt x="1408176" y="413435"/>
                </a:lnTo>
                <a:lnTo>
                  <a:pt x="1421790" y="407530"/>
                </a:lnTo>
                <a:lnTo>
                  <a:pt x="1428343" y="394347"/>
                </a:lnTo>
                <a:close/>
              </a:path>
              <a:path w="6394450" h="880110">
                <a:moveTo>
                  <a:pt x="6195199" y="151180"/>
                </a:moveTo>
                <a:lnTo>
                  <a:pt x="6193790" y="101892"/>
                </a:lnTo>
                <a:lnTo>
                  <a:pt x="6186690" y="52412"/>
                </a:lnTo>
                <a:lnTo>
                  <a:pt x="6141059" y="2235"/>
                </a:lnTo>
                <a:lnTo>
                  <a:pt x="6106846" y="0"/>
                </a:lnTo>
                <a:lnTo>
                  <a:pt x="6074029" y="11582"/>
                </a:lnTo>
                <a:lnTo>
                  <a:pt x="6049391" y="35877"/>
                </a:lnTo>
                <a:lnTo>
                  <a:pt x="6039675" y="71818"/>
                </a:lnTo>
                <a:lnTo>
                  <a:pt x="6037961" y="123786"/>
                </a:lnTo>
                <a:lnTo>
                  <a:pt x="6032043" y="174066"/>
                </a:lnTo>
                <a:lnTo>
                  <a:pt x="6021946" y="222592"/>
                </a:lnTo>
                <a:lnTo>
                  <a:pt x="6007684" y="269290"/>
                </a:lnTo>
                <a:lnTo>
                  <a:pt x="5989269" y="314121"/>
                </a:lnTo>
                <a:lnTo>
                  <a:pt x="5966701" y="357009"/>
                </a:lnTo>
                <a:lnTo>
                  <a:pt x="5940031" y="397891"/>
                </a:lnTo>
                <a:lnTo>
                  <a:pt x="5909246" y="436714"/>
                </a:lnTo>
                <a:lnTo>
                  <a:pt x="5874372" y="473405"/>
                </a:lnTo>
                <a:lnTo>
                  <a:pt x="5835421" y="507898"/>
                </a:lnTo>
                <a:lnTo>
                  <a:pt x="5796000" y="537616"/>
                </a:lnTo>
                <a:lnTo>
                  <a:pt x="5754636" y="564146"/>
                </a:lnTo>
                <a:lnTo>
                  <a:pt x="5711571" y="587705"/>
                </a:lnTo>
                <a:lnTo>
                  <a:pt x="5667019" y="608495"/>
                </a:lnTo>
                <a:lnTo>
                  <a:pt x="5621223" y="626745"/>
                </a:lnTo>
                <a:lnTo>
                  <a:pt x="5574411" y="642645"/>
                </a:lnTo>
                <a:lnTo>
                  <a:pt x="5526811" y="656412"/>
                </a:lnTo>
                <a:lnTo>
                  <a:pt x="5478665" y="668261"/>
                </a:lnTo>
                <a:lnTo>
                  <a:pt x="5430190" y="678408"/>
                </a:lnTo>
                <a:lnTo>
                  <a:pt x="5381612" y="687057"/>
                </a:lnTo>
                <a:lnTo>
                  <a:pt x="5333174" y="694423"/>
                </a:lnTo>
                <a:lnTo>
                  <a:pt x="5285105" y="700709"/>
                </a:lnTo>
                <a:lnTo>
                  <a:pt x="5234940" y="706234"/>
                </a:lnTo>
                <a:lnTo>
                  <a:pt x="5184699" y="711187"/>
                </a:lnTo>
                <a:lnTo>
                  <a:pt x="5134407" y="715568"/>
                </a:lnTo>
                <a:lnTo>
                  <a:pt x="5084051" y="719416"/>
                </a:lnTo>
                <a:lnTo>
                  <a:pt x="5033657" y="722744"/>
                </a:lnTo>
                <a:lnTo>
                  <a:pt x="4983213" y="725563"/>
                </a:lnTo>
                <a:lnTo>
                  <a:pt x="4932718" y="727900"/>
                </a:lnTo>
                <a:lnTo>
                  <a:pt x="4882197" y="729767"/>
                </a:lnTo>
                <a:lnTo>
                  <a:pt x="4831651" y="731189"/>
                </a:lnTo>
                <a:lnTo>
                  <a:pt x="4781080" y="732167"/>
                </a:lnTo>
                <a:lnTo>
                  <a:pt x="4730483" y="732751"/>
                </a:lnTo>
                <a:lnTo>
                  <a:pt x="4679874" y="732929"/>
                </a:lnTo>
                <a:lnTo>
                  <a:pt x="4629251" y="732739"/>
                </a:lnTo>
                <a:lnTo>
                  <a:pt x="4578616" y="732193"/>
                </a:lnTo>
                <a:lnTo>
                  <a:pt x="4527994" y="731304"/>
                </a:lnTo>
                <a:lnTo>
                  <a:pt x="4477372" y="730097"/>
                </a:lnTo>
                <a:lnTo>
                  <a:pt x="4426750" y="728599"/>
                </a:lnTo>
                <a:lnTo>
                  <a:pt x="4376153" y="726808"/>
                </a:lnTo>
                <a:lnTo>
                  <a:pt x="4275010" y="722464"/>
                </a:lnTo>
                <a:lnTo>
                  <a:pt x="4173982" y="717207"/>
                </a:lnTo>
                <a:lnTo>
                  <a:pt x="4073093" y="711200"/>
                </a:lnTo>
                <a:lnTo>
                  <a:pt x="3972420" y="704596"/>
                </a:lnTo>
                <a:lnTo>
                  <a:pt x="3872268" y="697230"/>
                </a:lnTo>
                <a:lnTo>
                  <a:pt x="3772154" y="689241"/>
                </a:lnTo>
                <a:lnTo>
                  <a:pt x="3622002" y="676300"/>
                </a:lnTo>
                <a:lnTo>
                  <a:pt x="3421837" y="657669"/>
                </a:lnTo>
                <a:lnTo>
                  <a:pt x="2821406" y="598614"/>
                </a:lnTo>
                <a:lnTo>
                  <a:pt x="2671254" y="584568"/>
                </a:lnTo>
                <a:lnTo>
                  <a:pt x="2521064" y="571385"/>
                </a:lnTo>
                <a:lnTo>
                  <a:pt x="2420924" y="563206"/>
                </a:lnTo>
                <a:lnTo>
                  <a:pt x="2320747" y="555599"/>
                </a:lnTo>
                <a:lnTo>
                  <a:pt x="2220544" y="548665"/>
                </a:lnTo>
                <a:lnTo>
                  <a:pt x="2120328" y="542480"/>
                </a:lnTo>
                <a:lnTo>
                  <a:pt x="2020062" y="537133"/>
                </a:lnTo>
                <a:lnTo>
                  <a:pt x="1919770" y="532701"/>
                </a:lnTo>
                <a:lnTo>
                  <a:pt x="1869605" y="530847"/>
                </a:lnTo>
                <a:lnTo>
                  <a:pt x="1819440" y="529259"/>
                </a:lnTo>
                <a:lnTo>
                  <a:pt x="1769262" y="527939"/>
                </a:lnTo>
                <a:lnTo>
                  <a:pt x="1719072" y="526897"/>
                </a:lnTo>
                <a:lnTo>
                  <a:pt x="1668868" y="526148"/>
                </a:lnTo>
                <a:lnTo>
                  <a:pt x="1618653" y="525703"/>
                </a:lnTo>
                <a:lnTo>
                  <a:pt x="1568424" y="525564"/>
                </a:lnTo>
                <a:lnTo>
                  <a:pt x="1518183" y="525741"/>
                </a:lnTo>
                <a:lnTo>
                  <a:pt x="1467942" y="526262"/>
                </a:lnTo>
                <a:lnTo>
                  <a:pt x="1417675" y="527113"/>
                </a:lnTo>
                <a:lnTo>
                  <a:pt x="1367396" y="528332"/>
                </a:lnTo>
                <a:lnTo>
                  <a:pt x="1266786" y="531647"/>
                </a:lnTo>
                <a:lnTo>
                  <a:pt x="1216444" y="533742"/>
                </a:lnTo>
                <a:lnTo>
                  <a:pt x="1166101" y="536244"/>
                </a:lnTo>
                <a:lnTo>
                  <a:pt x="1115771" y="539178"/>
                </a:lnTo>
                <a:lnTo>
                  <a:pt x="1065491" y="542607"/>
                </a:lnTo>
                <a:lnTo>
                  <a:pt x="1015263" y="546582"/>
                </a:lnTo>
                <a:lnTo>
                  <a:pt x="965123" y="551129"/>
                </a:lnTo>
                <a:lnTo>
                  <a:pt x="915098" y="556310"/>
                </a:lnTo>
                <a:lnTo>
                  <a:pt x="865187" y="562152"/>
                </a:lnTo>
                <a:lnTo>
                  <a:pt x="815416" y="568718"/>
                </a:lnTo>
                <a:lnTo>
                  <a:pt x="765822" y="576046"/>
                </a:lnTo>
                <a:lnTo>
                  <a:pt x="716419" y="584187"/>
                </a:lnTo>
                <a:lnTo>
                  <a:pt x="667219" y="593166"/>
                </a:lnTo>
                <a:lnTo>
                  <a:pt x="618261" y="603059"/>
                </a:lnTo>
                <a:lnTo>
                  <a:pt x="569544" y="613892"/>
                </a:lnTo>
                <a:lnTo>
                  <a:pt x="521093" y="625703"/>
                </a:lnTo>
                <a:lnTo>
                  <a:pt x="472948" y="638556"/>
                </a:lnTo>
                <a:lnTo>
                  <a:pt x="425119" y="652500"/>
                </a:lnTo>
                <a:lnTo>
                  <a:pt x="377621" y="667550"/>
                </a:lnTo>
                <a:lnTo>
                  <a:pt x="330466" y="683780"/>
                </a:lnTo>
                <a:lnTo>
                  <a:pt x="283705" y="701230"/>
                </a:lnTo>
                <a:lnTo>
                  <a:pt x="237337" y="719937"/>
                </a:lnTo>
                <a:lnTo>
                  <a:pt x="191389" y="739952"/>
                </a:lnTo>
                <a:lnTo>
                  <a:pt x="145884" y="761326"/>
                </a:lnTo>
                <a:lnTo>
                  <a:pt x="100838" y="784085"/>
                </a:lnTo>
                <a:lnTo>
                  <a:pt x="56273" y="808291"/>
                </a:lnTo>
                <a:lnTo>
                  <a:pt x="12217" y="833996"/>
                </a:lnTo>
                <a:lnTo>
                  <a:pt x="0" y="850150"/>
                </a:lnTo>
                <a:lnTo>
                  <a:pt x="3276" y="868121"/>
                </a:lnTo>
                <a:lnTo>
                  <a:pt x="17526" y="880033"/>
                </a:lnTo>
                <a:lnTo>
                  <a:pt x="38239" y="877989"/>
                </a:lnTo>
                <a:lnTo>
                  <a:pt x="82651" y="855954"/>
                </a:lnTo>
                <a:lnTo>
                  <a:pt x="127596" y="835228"/>
                </a:lnTo>
                <a:lnTo>
                  <a:pt x="173050" y="815771"/>
                </a:lnTo>
                <a:lnTo>
                  <a:pt x="218986" y="797534"/>
                </a:lnTo>
                <a:lnTo>
                  <a:pt x="265366" y="780478"/>
                </a:lnTo>
                <a:lnTo>
                  <a:pt x="312166" y="764578"/>
                </a:lnTo>
                <a:lnTo>
                  <a:pt x="359359" y="749769"/>
                </a:lnTo>
                <a:lnTo>
                  <a:pt x="406908" y="736041"/>
                </a:lnTo>
                <a:lnTo>
                  <a:pt x="454799" y="723328"/>
                </a:lnTo>
                <a:lnTo>
                  <a:pt x="502983" y="711606"/>
                </a:lnTo>
                <a:lnTo>
                  <a:pt x="551434" y="700824"/>
                </a:lnTo>
                <a:lnTo>
                  <a:pt x="600138" y="690956"/>
                </a:lnTo>
                <a:lnTo>
                  <a:pt x="649058" y="681951"/>
                </a:lnTo>
                <a:lnTo>
                  <a:pt x="698157" y="673773"/>
                </a:lnTo>
                <a:lnTo>
                  <a:pt x="747407" y="666381"/>
                </a:lnTo>
                <a:lnTo>
                  <a:pt x="796785" y="659726"/>
                </a:lnTo>
                <a:lnTo>
                  <a:pt x="846264" y="653796"/>
                </a:lnTo>
                <a:lnTo>
                  <a:pt x="895807" y="648525"/>
                </a:lnTo>
                <a:lnTo>
                  <a:pt x="945400" y="643890"/>
                </a:lnTo>
                <a:lnTo>
                  <a:pt x="994981" y="639838"/>
                </a:lnTo>
                <a:lnTo>
                  <a:pt x="1044562" y="636333"/>
                </a:lnTo>
                <a:lnTo>
                  <a:pt x="1094079" y="633336"/>
                </a:lnTo>
                <a:lnTo>
                  <a:pt x="1143520" y="630809"/>
                </a:lnTo>
                <a:lnTo>
                  <a:pt x="1192860" y="628713"/>
                </a:lnTo>
                <a:lnTo>
                  <a:pt x="1242060" y="627011"/>
                </a:lnTo>
                <a:lnTo>
                  <a:pt x="1291082" y="625652"/>
                </a:lnTo>
                <a:lnTo>
                  <a:pt x="1341818" y="624535"/>
                </a:lnTo>
                <a:lnTo>
                  <a:pt x="1392542" y="623735"/>
                </a:lnTo>
                <a:lnTo>
                  <a:pt x="1443253" y="623265"/>
                </a:lnTo>
                <a:lnTo>
                  <a:pt x="1493951" y="623112"/>
                </a:lnTo>
                <a:lnTo>
                  <a:pt x="1544650" y="623252"/>
                </a:lnTo>
                <a:lnTo>
                  <a:pt x="1595323" y="623697"/>
                </a:lnTo>
                <a:lnTo>
                  <a:pt x="1645996" y="624433"/>
                </a:lnTo>
                <a:lnTo>
                  <a:pt x="1696656" y="625436"/>
                </a:lnTo>
                <a:lnTo>
                  <a:pt x="1747304" y="626706"/>
                </a:lnTo>
                <a:lnTo>
                  <a:pt x="1848561" y="630034"/>
                </a:lnTo>
                <a:lnTo>
                  <a:pt x="1949780" y="634314"/>
                </a:lnTo>
                <a:lnTo>
                  <a:pt x="2050961" y="639483"/>
                </a:lnTo>
                <a:lnTo>
                  <a:pt x="2152091" y="645477"/>
                </a:lnTo>
                <a:lnTo>
                  <a:pt x="2253183" y="652221"/>
                </a:lnTo>
                <a:lnTo>
                  <a:pt x="2354237" y="659625"/>
                </a:lnTo>
                <a:lnTo>
                  <a:pt x="2455240" y="667639"/>
                </a:lnTo>
                <a:lnTo>
                  <a:pt x="2606662" y="680631"/>
                </a:lnTo>
                <a:lnTo>
                  <a:pt x="2759151" y="694829"/>
                </a:lnTo>
                <a:lnTo>
                  <a:pt x="3473005" y="765543"/>
                </a:lnTo>
                <a:lnTo>
                  <a:pt x="3626066" y="779894"/>
                </a:lnTo>
                <a:lnTo>
                  <a:pt x="3779240" y="793381"/>
                </a:lnTo>
                <a:lnTo>
                  <a:pt x="3881437" y="801776"/>
                </a:lnTo>
                <a:lnTo>
                  <a:pt x="3983698" y="809612"/>
                </a:lnTo>
                <a:lnTo>
                  <a:pt x="4034866" y="813295"/>
                </a:lnTo>
                <a:lnTo>
                  <a:pt x="4133062" y="819543"/>
                </a:lnTo>
                <a:lnTo>
                  <a:pt x="4231411" y="824979"/>
                </a:lnTo>
                <a:lnTo>
                  <a:pt x="4329874" y="829589"/>
                </a:lnTo>
                <a:lnTo>
                  <a:pt x="4428414" y="833323"/>
                </a:lnTo>
                <a:lnTo>
                  <a:pt x="4527029" y="836193"/>
                </a:lnTo>
                <a:lnTo>
                  <a:pt x="4625695" y="838149"/>
                </a:lnTo>
                <a:lnTo>
                  <a:pt x="4724387" y="839165"/>
                </a:lnTo>
                <a:lnTo>
                  <a:pt x="4874247" y="839736"/>
                </a:lnTo>
                <a:lnTo>
                  <a:pt x="4924323" y="839571"/>
                </a:lnTo>
                <a:lnTo>
                  <a:pt x="4974425" y="839114"/>
                </a:lnTo>
                <a:lnTo>
                  <a:pt x="5024564" y="838288"/>
                </a:lnTo>
                <a:lnTo>
                  <a:pt x="5074691" y="837018"/>
                </a:lnTo>
                <a:lnTo>
                  <a:pt x="5124831" y="835228"/>
                </a:lnTo>
                <a:lnTo>
                  <a:pt x="5174932" y="832840"/>
                </a:lnTo>
                <a:lnTo>
                  <a:pt x="5225008" y="829792"/>
                </a:lnTo>
                <a:lnTo>
                  <a:pt x="5275034" y="825995"/>
                </a:lnTo>
                <a:lnTo>
                  <a:pt x="5324995" y="821385"/>
                </a:lnTo>
                <a:lnTo>
                  <a:pt x="5374868" y="815873"/>
                </a:lnTo>
                <a:lnTo>
                  <a:pt x="5424983" y="809256"/>
                </a:lnTo>
                <a:lnTo>
                  <a:pt x="5474970" y="801255"/>
                </a:lnTo>
                <a:lnTo>
                  <a:pt x="5524665" y="791730"/>
                </a:lnTo>
                <a:lnTo>
                  <a:pt x="5573954" y="780516"/>
                </a:lnTo>
                <a:lnTo>
                  <a:pt x="5622671" y="767486"/>
                </a:lnTo>
                <a:lnTo>
                  <a:pt x="5670715" y="752500"/>
                </a:lnTo>
                <a:lnTo>
                  <a:pt x="5717921" y="735393"/>
                </a:lnTo>
                <a:lnTo>
                  <a:pt x="5764149" y="716038"/>
                </a:lnTo>
                <a:lnTo>
                  <a:pt x="5809285" y="694283"/>
                </a:lnTo>
                <a:lnTo>
                  <a:pt x="5853163" y="669988"/>
                </a:lnTo>
                <a:lnTo>
                  <a:pt x="5895657" y="642988"/>
                </a:lnTo>
                <a:lnTo>
                  <a:pt x="5936627" y="613168"/>
                </a:lnTo>
                <a:lnTo>
                  <a:pt x="5975934" y="580364"/>
                </a:lnTo>
                <a:lnTo>
                  <a:pt x="6011456" y="546303"/>
                </a:lnTo>
                <a:lnTo>
                  <a:pt x="6044933" y="509625"/>
                </a:lnTo>
                <a:lnTo>
                  <a:pt x="6075997" y="470573"/>
                </a:lnTo>
                <a:lnTo>
                  <a:pt x="6104293" y="429399"/>
                </a:lnTo>
                <a:lnTo>
                  <a:pt x="6129439" y="386334"/>
                </a:lnTo>
                <a:lnTo>
                  <a:pt x="6151080" y="341617"/>
                </a:lnTo>
                <a:lnTo>
                  <a:pt x="6168834" y="295503"/>
                </a:lnTo>
                <a:lnTo>
                  <a:pt x="6182347" y="248234"/>
                </a:lnTo>
                <a:lnTo>
                  <a:pt x="6191262" y="200050"/>
                </a:lnTo>
                <a:lnTo>
                  <a:pt x="6195199" y="151180"/>
                </a:lnTo>
                <a:close/>
              </a:path>
              <a:path w="6394450" h="880110">
                <a:moveTo>
                  <a:pt x="6394361" y="263486"/>
                </a:moveTo>
                <a:lnTo>
                  <a:pt x="6380531" y="225806"/>
                </a:lnTo>
                <a:lnTo>
                  <a:pt x="6364757" y="210566"/>
                </a:lnTo>
                <a:lnTo>
                  <a:pt x="6346063" y="203809"/>
                </a:lnTo>
                <a:lnTo>
                  <a:pt x="6326378" y="205790"/>
                </a:lnTo>
                <a:lnTo>
                  <a:pt x="6307683" y="216750"/>
                </a:lnTo>
                <a:lnTo>
                  <a:pt x="6282842" y="252641"/>
                </a:lnTo>
                <a:lnTo>
                  <a:pt x="6269952" y="299085"/>
                </a:lnTo>
                <a:lnTo>
                  <a:pt x="6261938" y="348678"/>
                </a:lnTo>
                <a:lnTo>
                  <a:pt x="6251740" y="394030"/>
                </a:lnTo>
                <a:lnTo>
                  <a:pt x="6234442" y="439864"/>
                </a:lnTo>
                <a:lnTo>
                  <a:pt x="6213843" y="484124"/>
                </a:lnTo>
                <a:lnTo>
                  <a:pt x="6190081" y="526681"/>
                </a:lnTo>
                <a:lnTo>
                  <a:pt x="6163272" y="567423"/>
                </a:lnTo>
                <a:lnTo>
                  <a:pt x="6133757" y="604647"/>
                </a:lnTo>
                <a:lnTo>
                  <a:pt x="6101715" y="639432"/>
                </a:lnTo>
                <a:lnTo>
                  <a:pt x="6067285" y="671664"/>
                </a:lnTo>
                <a:lnTo>
                  <a:pt x="6030646" y="701217"/>
                </a:lnTo>
                <a:lnTo>
                  <a:pt x="5991949" y="727951"/>
                </a:lnTo>
                <a:lnTo>
                  <a:pt x="5951359" y="751751"/>
                </a:lnTo>
                <a:lnTo>
                  <a:pt x="5909030" y="772477"/>
                </a:lnTo>
                <a:lnTo>
                  <a:pt x="5865126" y="790016"/>
                </a:lnTo>
                <a:lnTo>
                  <a:pt x="5819813" y="804227"/>
                </a:lnTo>
                <a:lnTo>
                  <a:pt x="5815292" y="806983"/>
                </a:lnTo>
                <a:lnTo>
                  <a:pt x="5814936" y="811669"/>
                </a:lnTo>
                <a:lnTo>
                  <a:pt x="5817984" y="815873"/>
                </a:lnTo>
                <a:lnTo>
                  <a:pt x="5823712" y="817168"/>
                </a:lnTo>
                <a:lnTo>
                  <a:pt x="5873115" y="808418"/>
                </a:lnTo>
                <a:lnTo>
                  <a:pt x="5921476" y="796048"/>
                </a:lnTo>
                <a:lnTo>
                  <a:pt x="5968606" y="780173"/>
                </a:lnTo>
                <a:lnTo>
                  <a:pt x="6014313" y="760907"/>
                </a:lnTo>
                <a:lnTo>
                  <a:pt x="6058433" y="738378"/>
                </a:lnTo>
                <a:lnTo>
                  <a:pt x="6100775" y="712685"/>
                </a:lnTo>
                <a:lnTo>
                  <a:pt x="6141161" y="683971"/>
                </a:lnTo>
                <a:lnTo>
                  <a:pt x="6179388" y="652335"/>
                </a:lnTo>
                <a:lnTo>
                  <a:pt x="6215304" y="617893"/>
                </a:lnTo>
                <a:lnTo>
                  <a:pt x="6253746" y="575691"/>
                </a:lnTo>
                <a:lnTo>
                  <a:pt x="6288646" y="530707"/>
                </a:lnTo>
                <a:lnTo>
                  <a:pt x="6319406" y="483057"/>
                </a:lnTo>
                <a:lnTo>
                  <a:pt x="6345402" y="432854"/>
                </a:lnTo>
                <a:lnTo>
                  <a:pt x="6362801" y="395782"/>
                </a:lnTo>
                <a:lnTo>
                  <a:pt x="6380251" y="352513"/>
                </a:lnTo>
                <a:lnTo>
                  <a:pt x="6392519" y="307073"/>
                </a:lnTo>
                <a:lnTo>
                  <a:pt x="6394361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21649" y="1812022"/>
            <a:ext cx="9744075" cy="27239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1450" algn="ctr">
              <a:lnSpc>
                <a:spcPct val="116500"/>
              </a:lnSpc>
              <a:spcBef>
                <a:spcPts val="95"/>
              </a:spcBef>
            </a:pPr>
            <a:r>
              <a:rPr sz="5200" spc="-60" dirty="0">
                <a:solidFill>
                  <a:srgbClr val="FF0000"/>
                </a:solidFill>
                <a:latin typeface="Tahoma"/>
                <a:cs typeface="Tahoma"/>
              </a:rPr>
              <a:t>ПРОВЕДЕНИЕ</a:t>
            </a:r>
            <a:r>
              <a:rPr lang="ru-RU" sz="5200" spc="-60" dirty="0">
                <a:solidFill>
                  <a:srgbClr val="FF0000"/>
                </a:solidFill>
                <a:latin typeface="Tahoma"/>
                <a:cs typeface="Tahoma"/>
              </a:rPr>
              <a:t> ЦИКЛА</a:t>
            </a:r>
            <a:r>
              <a:rPr sz="5200" spc="-6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200" spc="-155" dirty="0">
                <a:solidFill>
                  <a:srgbClr val="FF0000"/>
                </a:solidFill>
                <a:latin typeface="Tahoma"/>
                <a:cs typeface="Tahoma"/>
              </a:rPr>
              <a:t>БЕСЕД </a:t>
            </a:r>
            <a:br>
              <a:rPr lang="ru-RU" sz="5200" spc="5" dirty="0">
                <a:solidFill>
                  <a:srgbClr val="FF0000"/>
                </a:solidFill>
                <a:latin typeface="Tahoma"/>
                <a:cs typeface="Tahoma"/>
              </a:rPr>
            </a:br>
            <a:r>
              <a:rPr lang="ru-RU" sz="5200" spc="5" dirty="0">
                <a:solidFill>
                  <a:srgbClr val="FF0000"/>
                </a:solidFill>
                <a:latin typeface="Tahoma"/>
                <a:cs typeface="Tahoma"/>
              </a:rPr>
              <a:t>О ВЕЛИКОЙ ОТЕЧЕСТВЕННОЙ ВОЙНЕ</a:t>
            </a:r>
            <a:endParaRPr sz="52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9" y="-59211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5"/>
            <a:ext cx="8718845" cy="354539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4"/>
            <a:ext cx="1696720" cy="2501265"/>
            <a:chOff x="14848189" y="7786004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0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4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6"/>
            <a:ext cx="760950" cy="7411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92543" y="9435317"/>
            <a:ext cx="877510" cy="8467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80619" y="7414068"/>
            <a:ext cx="877033" cy="90643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57632" y="449783"/>
            <a:ext cx="1750060" cy="2367280"/>
            <a:chOff x="157632" y="449783"/>
            <a:chExt cx="1750060" cy="2367280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632" y="449783"/>
              <a:ext cx="1343192" cy="12935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3103160"/>
            <a:ext cx="107022" cy="22421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73767" y="1"/>
            <a:ext cx="1395587" cy="133618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619" y="3027781"/>
            <a:ext cx="982583" cy="100204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2679843" y="1591863"/>
            <a:ext cx="12153246" cy="8234519"/>
            <a:chOff x="2679843" y="1591863"/>
            <a:chExt cx="12153246" cy="8234519"/>
          </a:xfrm>
        </p:grpSpPr>
        <p:sp>
          <p:nvSpPr>
            <p:cNvPr id="17" name="object 17"/>
            <p:cNvSpPr/>
            <p:nvPr/>
          </p:nvSpPr>
          <p:spPr>
            <a:xfrm>
              <a:off x="2794549" y="1591863"/>
              <a:ext cx="11657330" cy="7407909"/>
            </a:xfrm>
            <a:custGeom>
              <a:avLst/>
              <a:gdLst/>
              <a:ahLst/>
              <a:cxnLst/>
              <a:rect l="l" t="t" r="r" b="b"/>
              <a:pathLst>
                <a:path w="11657330" h="7407909">
                  <a:moveTo>
                    <a:pt x="11587311" y="7407910"/>
                  </a:moveTo>
                  <a:lnTo>
                    <a:pt x="0" y="7297199"/>
                  </a:lnTo>
                  <a:lnTo>
                    <a:pt x="69721" y="0"/>
                  </a:lnTo>
                  <a:lnTo>
                    <a:pt x="11657033" y="110711"/>
                  </a:lnTo>
                  <a:lnTo>
                    <a:pt x="11587311" y="740791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05365" y="8474578"/>
              <a:ext cx="1327724" cy="13518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79843" y="1755548"/>
              <a:ext cx="11657330" cy="70973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7999" cy="10286999"/>
            <a:chOff x="0" y="0"/>
            <a:chExt cx="18287999" cy="1028699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1"/>
              <a:ext cx="11788990" cy="58554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0"/>
              <a:ext cx="10967949" cy="59467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53803" y="7954666"/>
              <a:ext cx="1628938" cy="16663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19979" y="8916716"/>
              <a:ext cx="1128056" cy="11504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01676" y="1682515"/>
              <a:ext cx="10946130" cy="7423385"/>
            </a:xfrm>
            <a:custGeom>
              <a:avLst/>
              <a:gdLst/>
              <a:ahLst/>
              <a:cxnLst/>
              <a:rect l="l" t="t" r="r" b="b"/>
              <a:pathLst>
                <a:path w="10946130" h="6494145">
                  <a:moveTo>
                    <a:pt x="0" y="0"/>
                  </a:moveTo>
                  <a:lnTo>
                    <a:pt x="10946010" y="0"/>
                  </a:lnTo>
                  <a:lnTo>
                    <a:pt x="10946010" y="6494001"/>
                  </a:lnTo>
                  <a:lnTo>
                    <a:pt x="0" y="6494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6200" y="1866900"/>
              <a:ext cx="10515600" cy="68288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18287999" cy="10286998"/>
            <a:chOff x="0" y="1"/>
            <a:chExt cx="18287999" cy="1028699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3"/>
              <a:ext cx="11788990" cy="58554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1"/>
              <a:ext cx="10967949" cy="59467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372455" y="887864"/>
              <a:ext cx="12647746" cy="7608436"/>
            </a:xfrm>
            <a:custGeom>
              <a:avLst/>
              <a:gdLst/>
              <a:ahLst/>
              <a:cxnLst/>
              <a:rect l="l" t="t" r="r" b="b"/>
              <a:pathLst>
                <a:path w="13823950" h="8040370">
                  <a:moveTo>
                    <a:pt x="13800044" y="8040131"/>
                  </a:moveTo>
                  <a:lnTo>
                    <a:pt x="0" y="7999254"/>
                  </a:lnTo>
                  <a:lnTo>
                    <a:pt x="23695" y="0"/>
                  </a:lnTo>
                  <a:lnTo>
                    <a:pt x="13823739" y="40877"/>
                  </a:lnTo>
                  <a:lnTo>
                    <a:pt x="13800044" y="8040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2223" y="1028701"/>
              <a:ext cx="12286778" cy="7239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3803" y="7954666"/>
              <a:ext cx="1628938" cy="16663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9979" y="8916716"/>
              <a:ext cx="1128056" cy="1150466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1DF8D9-6A2F-4FE1-B768-3ADBBAA11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258" y="-223870"/>
            <a:ext cx="1627773" cy="16643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52CC6F-1200-44B6-9BA7-168C32A038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3" y="3203721"/>
            <a:ext cx="1127858" cy="11461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1E947-5EAB-42F9-B72E-59EECE03DB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138" y="0"/>
            <a:ext cx="1127858" cy="11461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6ECAED-AB4D-4579-B1A3-995C18E6D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4758" y="8566960"/>
            <a:ext cx="1627773" cy="16643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60C42B-03C2-40FD-9383-B18C06638A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9397" y="5620334"/>
            <a:ext cx="1627773" cy="16643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57" y="0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7907" y="1"/>
              <a:ext cx="13510091" cy="63200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38737"/>
              <a:ext cx="12653893" cy="674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070" y="12063"/>
              <a:ext cx="1340577" cy="132391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061947" y="2685925"/>
            <a:ext cx="2164080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330" dirty="0">
                <a:solidFill>
                  <a:srgbClr val="FF0000"/>
                </a:solidFill>
                <a:latin typeface="Tahoma"/>
                <a:cs typeface="Tahoma"/>
              </a:rPr>
              <a:t>Ц</a:t>
            </a:r>
            <a:r>
              <a:rPr sz="6000" spc="145" dirty="0">
                <a:solidFill>
                  <a:srgbClr val="FF0000"/>
                </a:solidFill>
                <a:latin typeface="Tahoma"/>
                <a:cs typeface="Tahoma"/>
              </a:rPr>
              <a:t>е</a:t>
            </a:r>
            <a:r>
              <a:rPr sz="6000" spc="200" dirty="0">
                <a:solidFill>
                  <a:srgbClr val="FF0000"/>
                </a:solidFill>
                <a:latin typeface="Tahoma"/>
                <a:cs typeface="Tahoma"/>
              </a:rPr>
              <a:t>л</a:t>
            </a:r>
            <a:r>
              <a:rPr sz="6000" spc="30" dirty="0">
                <a:solidFill>
                  <a:srgbClr val="FF0000"/>
                </a:solidFill>
                <a:latin typeface="Tahoma"/>
                <a:cs typeface="Tahoma"/>
              </a:rPr>
              <a:t>ь</a:t>
            </a:r>
            <a:endParaRPr sz="60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46099" y="3919493"/>
            <a:ext cx="12653893" cy="208711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97790">
              <a:lnSpc>
                <a:spcPts val="3970"/>
              </a:lnSpc>
              <a:spcBef>
                <a:spcPts val="275"/>
              </a:spcBef>
            </a:pPr>
            <a:r>
              <a:rPr sz="3350" b="1" spc="20" dirty="0">
                <a:latin typeface="Microsoft YaHei"/>
                <a:cs typeface="Microsoft YaHei"/>
              </a:rPr>
              <a:t>Создание</a:t>
            </a:r>
            <a:r>
              <a:rPr sz="3350" b="1" spc="-135" dirty="0">
                <a:latin typeface="Microsoft YaHei"/>
                <a:cs typeface="Microsoft YaHei"/>
              </a:rPr>
              <a:t> </a:t>
            </a:r>
            <a:r>
              <a:rPr sz="3350" b="1" spc="30" dirty="0">
                <a:latin typeface="Microsoft YaHei"/>
                <a:cs typeface="Microsoft YaHei"/>
              </a:rPr>
              <a:t>условий</a:t>
            </a:r>
            <a:r>
              <a:rPr sz="3350" b="1" spc="-135" dirty="0">
                <a:latin typeface="Microsoft YaHei"/>
                <a:cs typeface="Microsoft YaHei"/>
              </a:rPr>
              <a:t> </a:t>
            </a:r>
            <a:r>
              <a:rPr sz="3350" b="1" spc="-10" dirty="0">
                <a:latin typeface="Microsoft YaHei"/>
                <a:cs typeface="Microsoft YaHei"/>
              </a:rPr>
              <a:t>для</a:t>
            </a:r>
            <a:r>
              <a:rPr sz="3350" b="1" spc="-135" dirty="0">
                <a:latin typeface="Microsoft YaHei"/>
                <a:cs typeface="Microsoft YaHei"/>
              </a:rPr>
              <a:t> </a:t>
            </a:r>
            <a:r>
              <a:rPr sz="3350" b="1" spc="5" dirty="0">
                <a:latin typeface="Microsoft YaHei"/>
                <a:cs typeface="Microsoft YaHei"/>
              </a:rPr>
              <a:t>обогащения</a:t>
            </a:r>
            <a:r>
              <a:rPr sz="3350" b="1" spc="-135" dirty="0">
                <a:latin typeface="Microsoft YaHei"/>
                <a:cs typeface="Microsoft YaHei"/>
              </a:rPr>
              <a:t> </a:t>
            </a:r>
            <a:r>
              <a:rPr sz="3350" b="1" spc="85" dirty="0">
                <a:latin typeface="Microsoft YaHei"/>
                <a:cs typeface="Microsoft YaHei"/>
              </a:rPr>
              <a:t>детей </a:t>
            </a:r>
            <a:r>
              <a:rPr sz="3350" b="1" spc="-985" dirty="0">
                <a:latin typeface="Microsoft YaHei"/>
                <a:cs typeface="Microsoft YaHei"/>
              </a:rPr>
              <a:t> </a:t>
            </a:r>
            <a:r>
              <a:rPr sz="3350" b="1" spc="130" dirty="0">
                <a:latin typeface="Microsoft YaHei"/>
                <a:cs typeface="Microsoft YaHei"/>
              </a:rPr>
              <a:t>з</a:t>
            </a:r>
            <a:r>
              <a:rPr sz="3350" b="1" spc="15" dirty="0">
                <a:latin typeface="Microsoft YaHei"/>
                <a:cs typeface="Microsoft YaHei"/>
              </a:rPr>
              <a:t>н</a:t>
            </a:r>
            <a:r>
              <a:rPr sz="3350" b="1" spc="85" dirty="0">
                <a:latin typeface="Microsoft YaHei"/>
                <a:cs typeface="Microsoft YaHei"/>
              </a:rPr>
              <a:t>а</a:t>
            </a:r>
            <a:r>
              <a:rPr sz="3350" b="1" spc="15" dirty="0">
                <a:latin typeface="Microsoft YaHei"/>
                <a:cs typeface="Microsoft YaHei"/>
              </a:rPr>
              <a:t>н</a:t>
            </a:r>
            <a:r>
              <a:rPr sz="3350" b="1" spc="155" dirty="0">
                <a:latin typeface="Microsoft YaHei"/>
                <a:cs typeface="Microsoft YaHei"/>
              </a:rPr>
              <a:t>и</a:t>
            </a:r>
            <a:r>
              <a:rPr sz="3350" b="1" spc="-50" dirty="0">
                <a:latin typeface="Microsoft YaHei"/>
                <a:cs typeface="Microsoft YaHei"/>
              </a:rPr>
              <a:t>я</a:t>
            </a:r>
            <a:r>
              <a:rPr sz="3350" b="1" spc="45" dirty="0">
                <a:latin typeface="Microsoft YaHei"/>
                <a:cs typeface="Microsoft YaHei"/>
              </a:rPr>
              <a:t>м</a:t>
            </a:r>
            <a:r>
              <a:rPr sz="3350" b="1" spc="160" dirty="0">
                <a:latin typeface="Microsoft YaHei"/>
                <a:cs typeface="Microsoft YaHei"/>
              </a:rPr>
              <a:t>и</a:t>
            </a:r>
            <a:r>
              <a:rPr sz="3350" b="1" spc="-130" dirty="0">
                <a:latin typeface="Microsoft YaHei"/>
                <a:cs typeface="Microsoft YaHei"/>
              </a:rPr>
              <a:t> о </a:t>
            </a:r>
            <a:r>
              <a:rPr sz="3350" b="1" spc="-45" dirty="0">
                <a:latin typeface="Microsoft YaHei"/>
                <a:cs typeface="Microsoft YaHei"/>
              </a:rPr>
              <a:t>В</a:t>
            </a:r>
            <a:r>
              <a:rPr sz="3350" b="1" spc="-80" dirty="0">
                <a:latin typeface="Microsoft YaHei"/>
                <a:cs typeface="Microsoft YaHei"/>
              </a:rPr>
              <a:t>О</a:t>
            </a:r>
            <a:r>
              <a:rPr sz="3350" b="1" spc="-45" dirty="0">
                <a:latin typeface="Microsoft YaHei"/>
                <a:cs typeface="Microsoft YaHei"/>
              </a:rPr>
              <a:t>В</a:t>
            </a:r>
            <a:r>
              <a:rPr sz="3350" b="1" spc="-5" dirty="0">
                <a:latin typeface="Microsoft YaHei"/>
                <a:cs typeface="Microsoft YaHei"/>
              </a:rPr>
              <a:t>.</a:t>
            </a:r>
            <a:endParaRPr sz="3350" dirty="0">
              <a:latin typeface="Microsoft YaHei"/>
              <a:cs typeface="Microsoft YaHei"/>
            </a:endParaRPr>
          </a:p>
          <a:p>
            <a:pPr marL="12700" marR="5080">
              <a:lnSpc>
                <a:spcPts val="3970"/>
              </a:lnSpc>
            </a:pPr>
            <a:r>
              <a:rPr sz="3350" b="1" spc="45" dirty="0">
                <a:latin typeface="Microsoft YaHei"/>
                <a:cs typeface="Microsoft YaHei"/>
              </a:rPr>
              <a:t>Воспитание </a:t>
            </a:r>
            <a:r>
              <a:rPr sz="3350" b="1" spc="70" dirty="0">
                <a:latin typeface="Microsoft YaHei"/>
                <a:cs typeface="Microsoft YaHei"/>
              </a:rPr>
              <a:t>патриотизма, </a:t>
            </a:r>
            <a:r>
              <a:rPr sz="3350" b="1" spc="60" dirty="0">
                <a:latin typeface="Microsoft YaHei"/>
                <a:cs typeface="Microsoft YaHei"/>
              </a:rPr>
              <a:t>чувства </a:t>
            </a:r>
            <a:r>
              <a:rPr sz="3350" b="1" spc="65" dirty="0">
                <a:latin typeface="Microsoft YaHei"/>
                <a:cs typeface="Microsoft YaHei"/>
              </a:rPr>
              <a:t> </a:t>
            </a:r>
            <a:r>
              <a:rPr sz="3350" b="1" spc="15" dirty="0">
                <a:latin typeface="Microsoft YaHei"/>
                <a:cs typeface="Microsoft YaHei"/>
              </a:rPr>
              <a:t>гордости</a:t>
            </a:r>
            <a:r>
              <a:rPr sz="3350" b="1" spc="-140" dirty="0">
                <a:latin typeface="Microsoft YaHei"/>
                <a:cs typeface="Microsoft YaHei"/>
              </a:rPr>
              <a:t> </a:t>
            </a:r>
            <a:r>
              <a:rPr sz="3350" b="1" spc="110" dirty="0">
                <a:latin typeface="Microsoft YaHei"/>
                <a:cs typeface="Microsoft YaHei"/>
              </a:rPr>
              <a:t>за</a:t>
            </a:r>
            <a:r>
              <a:rPr sz="3350" b="1" spc="-135" dirty="0">
                <a:latin typeface="Microsoft YaHei"/>
                <a:cs typeface="Microsoft YaHei"/>
              </a:rPr>
              <a:t> </a:t>
            </a:r>
            <a:r>
              <a:rPr sz="3350" b="1" spc="35" dirty="0">
                <a:latin typeface="Microsoft YaHei"/>
                <a:cs typeface="Microsoft YaHei"/>
              </a:rPr>
              <a:t>подвиг</a:t>
            </a:r>
            <a:r>
              <a:rPr sz="3350" b="1" spc="-135" dirty="0">
                <a:latin typeface="Microsoft YaHei"/>
                <a:cs typeface="Microsoft YaHei"/>
              </a:rPr>
              <a:t> </a:t>
            </a:r>
            <a:r>
              <a:rPr sz="3350" b="1" spc="45" dirty="0">
                <a:latin typeface="Microsoft YaHei"/>
                <a:cs typeface="Microsoft YaHei"/>
              </a:rPr>
              <a:t>нашего</a:t>
            </a:r>
            <a:r>
              <a:rPr sz="3350" b="1" spc="-135" dirty="0">
                <a:latin typeface="Microsoft YaHei"/>
                <a:cs typeface="Microsoft YaHei"/>
              </a:rPr>
              <a:t> </a:t>
            </a:r>
            <a:r>
              <a:rPr sz="3350" b="1" spc="-10" dirty="0">
                <a:latin typeface="Microsoft YaHei"/>
                <a:cs typeface="Microsoft YaHei"/>
              </a:rPr>
              <a:t>народа</a:t>
            </a:r>
            <a:r>
              <a:rPr sz="3350" b="1" spc="-135" dirty="0">
                <a:latin typeface="Microsoft YaHei"/>
                <a:cs typeface="Microsoft YaHei"/>
              </a:rPr>
              <a:t> </a:t>
            </a:r>
            <a:r>
              <a:rPr sz="3350" b="1" spc="65" dirty="0">
                <a:latin typeface="Microsoft YaHei"/>
                <a:cs typeface="Microsoft YaHei"/>
              </a:rPr>
              <a:t>в</a:t>
            </a:r>
            <a:r>
              <a:rPr sz="3350" b="1" spc="-140" dirty="0">
                <a:latin typeface="Microsoft YaHei"/>
                <a:cs typeface="Microsoft YaHei"/>
              </a:rPr>
              <a:t> </a:t>
            </a:r>
            <a:r>
              <a:rPr sz="3350" b="1" spc="-15" dirty="0">
                <a:latin typeface="Microsoft YaHei"/>
                <a:cs typeface="Microsoft YaHei"/>
              </a:rPr>
              <a:t>годы </a:t>
            </a:r>
            <a:r>
              <a:rPr sz="3350" b="1" spc="-980" dirty="0">
                <a:latin typeface="Microsoft YaHei"/>
                <a:cs typeface="Microsoft YaHei"/>
              </a:rPr>
              <a:t> </a:t>
            </a:r>
            <a:r>
              <a:rPr sz="3350" b="1" spc="35" dirty="0">
                <a:latin typeface="Microsoft YaHei"/>
                <a:cs typeface="Microsoft YaHei"/>
              </a:rPr>
              <a:t>Великой</a:t>
            </a:r>
            <a:r>
              <a:rPr sz="3350" b="1" spc="-135" dirty="0">
                <a:latin typeface="Microsoft YaHei"/>
                <a:cs typeface="Microsoft YaHei"/>
              </a:rPr>
              <a:t> </a:t>
            </a:r>
            <a:r>
              <a:rPr sz="3350" b="1" spc="45" dirty="0">
                <a:latin typeface="Microsoft YaHei"/>
                <a:cs typeface="Microsoft YaHei"/>
              </a:rPr>
              <a:t>Отечественной</a:t>
            </a:r>
            <a:r>
              <a:rPr sz="3350" b="1" spc="-135" dirty="0">
                <a:latin typeface="Microsoft YaHei"/>
                <a:cs typeface="Microsoft YaHei"/>
              </a:rPr>
              <a:t> </a:t>
            </a:r>
            <a:r>
              <a:rPr sz="3350" b="1" spc="20" dirty="0">
                <a:latin typeface="Microsoft YaHei"/>
                <a:cs typeface="Microsoft YaHei"/>
              </a:rPr>
              <a:t>войне.</a:t>
            </a:r>
            <a:endParaRPr sz="3350" dirty="0">
              <a:latin typeface="Microsoft YaHei"/>
              <a:cs typeface="Microsoft Ya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69992" y="-419100"/>
            <a:ext cx="16424910" cy="9316085"/>
            <a:chOff x="1535699" y="379000"/>
            <a:chExt cx="16424910" cy="931608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7362" y="1964413"/>
              <a:ext cx="1319045" cy="12679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9191" y="1578283"/>
              <a:ext cx="1046908" cy="101869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6959" y="379000"/>
              <a:ext cx="1058972" cy="105213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73944" y="3668620"/>
              <a:ext cx="1399500" cy="140110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5699" y="3041686"/>
              <a:ext cx="1007516" cy="9908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559290" y="7209242"/>
              <a:ext cx="1401081" cy="139940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817119" y="6819027"/>
              <a:ext cx="1399253" cy="13534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951326" y="6467833"/>
              <a:ext cx="627437" cy="60030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485010" y="8639645"/>
              <a:ext cx="1047029" cy="10554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423961" y="8209931"/>
              <a:ext cx="1051019" cy="10493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99649" y="102607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3"/>
            <a:ext cx="1696720" cy="2501265"/>
            <a:chOff x="14848189" y="7786003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2"/>
              <a:ext cx="1670676" cy="14341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3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4"/>
            <a:ext cx="760950" cy="7411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92543" y="9435313"/>
            <a:ext cx="877510" cy="8467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57632" y="449780"/>
            <a:ext cx="1750060" cy="2367280"/>
            <a:chOff x="157632" y="449780"/>
            <a:chExt cx="1750060" cy="2367280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632" y="449780"/>
              <a:ext cx="1343192" cy="12935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3103159"/>
            <a:ext cx="107022" cy="22421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73767" y="0"/>
            <a:ext cx="1395587" cy="133618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769135" y="952501"/>
            <a:ext cx="13545666" cy="9329522"/>
            <a:chOff x="2794549" y="1591860"/>
            <a:chExt cx="12038965" cy="8234680"/>
          </a:xfrm>
        </p:grpSpPr>
        <p:sp>
          <p:nvSpPr>
            <p:cNvPr id="17" name="object 17"/>
            <p:cNvSpPr/>
            <p:nvPr/>
          </p:nvSpPr>
          <p:spPr>
            <a:xfrm>
              <a:off x="2794549" y="1591860"/>
              <a:ext cx="11657330" cy="7407909"/>
            </a:xfrm>
            <a:custGeom>
              <a:avLst/>
              <a:gdLst/>
              <a:ahLst/>
              <a:cxnLst/>
              <a:rect l="l" t="t" r="r" b="b"/>
              <a:pathLst>
                <a:path w="11657330" h="7407909">
                  <a:moveTo>
                    <a:pt x="11587311" y="7407910"/>
                  </a:moveTo>
                  <a:lnTo>
                    <a:pt x="0" y="7297199"/>
                  </a:lnTo>
                  <a:lnTo>
                    <a:pt x="69721" y="0"/>
                  </a:lnTo>
                  <a:lnTo>
                    <a:pt x="11657033" y="110711"/>
                  </a:lnTo>
                  <a:lnTo>
                    <a:pt x="11587311" y="740791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05366" y="8474580"/>
              <a:ext cx="1327724" cy="13518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19483" y="1905607"/>
              <a:ext cx="10804135" cy="642696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71883" y="2058007"/>
              <a:ext cx="10804135" cy="64269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7904" y="1602338"/>
            <a:ext cx="8562340" cy="35411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1790" marR="181610" algn="ctr">
              <a:lnSpc>
                <a:spcPct val="116900"/>
              </a:lnSpc>
              <a:spcBef>
                <a:spcPts val="95"/>
              </a:spcBef>
            </a:pPr>
            <a:r>
              <a:rPr sz="4900" spc="-45" dirty="0">
                <a:solidFill>
                  <a:srgbClr val="FF0000"/>
                </a:solidFill>
                <a:latin typeface="Tahoma"/>
                <a:cs typeface="Tahoma"/>
              </a:rPr>
              <a:t>ПРОВЕДЕНИЕ</a:t>
            </a:r>
            <a:r>
              <a:rPr sz="4900" spc="-20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900" spc="30" dirty="0">
                <a:solidFill>
                  <a:srgbClr val="FF0000"/>
                </a:solidFill>
                <a:latin typeface="Tahoma"/>
                <a:cs typeface="Tahoma"/>
              </a:rPr>
              <a:t>КОНКУРСА </a:t>
            </a:r>
            <a:r>
              <a:rPr sz="4900" spc="-14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900" spc="30" dirty="0">
                <a:solidFill>
                  <a:srgbClr val="FF0000"/>
                </a:solidFill>
                <a:latin typeface="Tahoma"/>
                <a:cs typeface="Tahoma"/>
              </a:rPr>
              <a:t>ЧТЕЦОВ</a:t>
            </a:r>
            <a:r>
              <a:rPr lang="ru-RU" sz="4900" spc="30" dirty="0">
                <a:solidFill>
                  <a:srgbClr val="FF0000"/>
                </a:solidFill>
                <a:latin typeface="Tahoma"/>
                <a:cs typeface="Tahoma"/>
              </a:rPr>
              <a:t> И ФЕСТИВАЛЬ ВОЕННОЙ ПЕСНИ</a:t>
            </a:r>
            <a:endParaRPr sz="4900" dirty="0">
              <a:solidFill>
                <a:srgbClr val="FF0000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994"/>
              </a:spcBef>
            </a:pPr>
            <a:endParaRPr sz="4900" dirty="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65794" y="4661013"/>
            <a:ext cx="639445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30" y="394347"/>
                </a:moveTo>
                <a:lnTo>
                  <a:pt x="1364119" y="366776"/>
                </a:lnTo>
                <a:lnTo>
                  <a:pt x="1314729" y="361708"/>
                </a:lnTo>
                <a:lnTo>
                  <a:pt x="1265224" y="358089"/>
                </a:lnTo>
                <a:lnTo>
                  <a:pt x="1215644" y="355879"/>
                </a:lnTo>
                <a:lnTo>
                  <a:pt x="1165999" y="355053"/>
                </a:lnTo>
                <a:lnTo>
                  <a:pt x="1116317" y="355561"/>
                </a:lnTo>
                <a:lnTo>
                  <a:pt x="1066634" y="357378"/>
                </a:lnTo>
                <a:lnTo>
                  <a:pt x="1016977" y="360464"/>
                </a:lnTo>
                <a:lnTo>
                  <a:pt x="967359" y="364794"/>
                </a:lnTo>
                <a:lnTo>
                  <a:pt x="917816" y="370319"/>
                </a:lnTo>
                <a:lnTo>
                  <a:pt x="868362" y="377012"/>
                </a:lnTo>
                <a:lnTo>
                  <a:pt x="819035" y="384848"/>
                </a:lnTo>
                <a:lnTo>
                  <a:pt x="769861" y="393776"/>
                </a:lnTo>
                <a:lnTo>
                  <a:pt x="720864" y="403771"/>
                </a:lnTo>
                <a:lnTo>
                  <a:pt x="672058" y="414782"/>
                </a:lnTo>
                <a:lnTo>
                  <a:pt x="623493" y="426796"/>
                </a:lnTo>
                <a:lnTo>
                  <a:pt x="575170" y="439775"/>
                </a:lnTo>
                <a:lnTo>
                  <a:pt x="527126" y="453669"/>
                </a:lnTo>
                <a:lnTo>
                  <a:pt x="479399" y="468452"/>
                </a:lnTo>
                <a:lnTo>
                  <a:pt x="431990" y="484085"/>
                </a:lnTo>
                <a:lnTo>
                  <a:pt x="384949" y="500557"/>
                </a:lnTo>
                <a:lnTo>
                  <a:pt x="338277" y="517791"/>
                </a:lnTo>
                <a:lnTo>
                  <a:pt x="292023" y="535787"/>
                </a:lnTo>
                <a:lnTo>
                  <a:pt x="246214" y="554507"/>
                </a:lnTo>
                <a:lnTo>
                  <a:pt x="200850" y="573900"/>
                </a:lnTo>
                <a:lnTo>
                  <a:pt x="197523" y="578713"/>
                </a:lnTo>
                <a:lnTo>
                  <a:pt x="198577" y="585216"/>
                </a:lnTo>
                <a:lnTo>
                  <a:pt x="203047" y="590270"/>
                </a:lnTo>
                <a:lnTo>
                  <a:pt x="209956" y="590715"/>
                </a:lnTo>
                <a:lnTo>
                  <a:pt x="258495" y="573646"/>
                </a:lnTo>
                <a:lnTo>
                  <a:pt x="307149" y="557644"/>
                </a:lnTo>
                <a:lnTo>
                  <a:pt x="355942" y="542709"/>
                </a:lnTo>
                <a:lnTo>
                  <a:pt x="404876" y="528789"/>
                </a:lnTo>
                <a:lnTo>
                  <a:pt x="453923" y="515861"/>
                </a:lnTo>
                <a:lnTo>
                  <a:pt x="503110" y="503872"/>
                </a:lnTo>
                <a:lnTo>
                  <a:pt x="552411" y="492823"/>
                </a:lnTo>
                <a:lnTo>
                  <a:pt x="601840" y="482650"/>
                </a:lnTo>
                <a:lnTo>
                  <a:pt x="651395" y="473329"/>
                </a:lnTo>
                <a:lnTo>
                  <a:pt x="701065" y="464820"/>
                </a:lnTo>
                <a:lnTo>
                  <a:pt x="750862" y="457111"/>
                </a:lnTo>
                <a:lnTo>
                  <a:pt x="800773" y="450151"/>
                </a:lnTo>
                <a:lnTo>
                  <a:pt x="850798" y="443915"/>
                </a:lnTo>
                <a:lnTo>
                  <a:pt x="900925" y="438365"/>
                </a:lnTo>
                <a:lnTo>
                  <a:pt x="951179" y="433476"/>
                </a:lnTo>
                <a:lnTo>
                  <a:pt x="1001534" y="429209"/>
                </a:lnTo>
                <a:lnTo>
                  <a:pt x="1052004" y="425526"/>
                </a:lnTo>
                <a:lnTo>
                  <a:pt x="1102575" y="422402"/>
                </a:lnTo>
                <a:lnTo>
                  <a:pt x="1153261" y="419785"/>
                </a:lnTo>
                <a:lnTo>
                  <a:pt x="1204036" y="417677"/>
                </a:lnTo>
                <a:lnTo>
                  <a:pt x="1254925" y="416013"/>
                </a:lnTo>
                <a:lnTo>
                  <a:pt x="1305902" y="414782"/>
                </a:lnTo>
                <a:lnTo>
                  <a:pt x="1356982" y="413931"/>
                </a:lnTo>
                <a:lnTo>
                  <a:pt x="1408163" y="413435"/>
                </a:lnTo>
                <a:lnTo>
                  <a:pt x="1421790" y="407530"/>
                </a:lnTo>
                <a:lnTo>
                  <a:pt x="1428330" y="394347"/>
                </a:lnTo>
                <a:close/>
              </a:path>
              <a:path w="6394450" h="880110">
                <a:moveTo>
                  <a:pt x="6195187" y="151180"/>
                </a:moveTo>
                <a:lnTo>
                  <a:pt x="6193790" y="101892"/>
                </a:lnTo>
                <a:lnTo>
                  <a:pt x="6186678" y="52412"/>
                </a:lnTo>
                <a:lnTo>
                  <a:pt x="6141047" y="2235"/>
                </a:lnTo>
                <a:lnTo>
                  <a:pt x="6106833" y="0"/>
                </a:lnTo>
                <a:lnTo>
                  <a:pt x="6074029" y="11569"/>
                </a:lnTo>
                <a:lnTo>
                  <a:pt x="6049378" y="35877"/>
                </a:lnTo>
                <a:lnTo>
                  <a:pt x="6039663" y="71818"/>
                </a:lnTo>
                <a:lnTo>
                  <a:pt x="6037948" y="123786"/>
                </a:lnTo>
                <a:lnTo>
                  <a:pt x="6032043" y="174066"/>
                </a:lnTo>
                <a:lnTo>
                  <a:pt x="6021946" y="222592"/>
                </a:lnTo>
                <a:lnTo>
                  <a:pt x="6007671" y="269290"/>
                </a:lnTo>
                <a:lnTo>
                  <a:pt x="5989256" y="314121"/>
                </a:lnTo>
                <a:lnTo>
                  <a:pt x="5966701" y="357009"/>
                </a:lnTo>
                <a:lnTo>
                  <a:pt x="5940018" y="397891"/>
                </a:lnTo>
                <a:lnTo>
                  <a:pt x="5909234" y="436714"/>
                </a:lnTo>
                <a:lnTo>
                  <a:pt x="5874359" y="473405"/>
                </a:lnTo>
                <a:lnTo>
                  <a:pt x="5835408" y="507898"/>
                </a:lnTo>
                <a:lnTo>
                  <a:pt x="5795988" y="537616"/>
                </a:lnTo>
                <a:lnTo>
                  <a:pt x="5754624" y="564146"/>
                </a:lnTo>
                <a:lnTo>
                  <a:pt x="5711558" y="587705"/>
                </a:lnTo>
                <a:lnTo>
                  <a:pt x="5667006" y="608495"/>
                </a:lnTo>
                <a:lnTo>
                  <a:pt x="5621210" y="626745"/>
                </a:lnTo>
                <a:lnTo>
                  <a:pt x="5574398" y="642645"/>
                </a:lnTo>
                <a:lnTo>
                  <a:pt x="5526811" y="656412"/>
                </a:lnTo>
                <a:lnTo>
                  <a:pt x="5478653" y="668261"/>
                </a:lnTo>
                <a:lnTo>
                  <a:pt x="5430177" y="678408"/>
                </a:lnTo>
                <a:lnTo>
                  <a:pt x="5381599" y="687057"/>
                </a:lnTo>
                <a:lnTo>
                  <a:pt x="5333162" y="694423"/>
                </a:lnTo>
                <a:lnTo>
                  <a:pt x="5285092" y="700709"/>
                </a:lnTo>
                <a:lnTo>
                  <a:pt x="5234927" y="706234"/>
                </a:lnTo>
                <a:lnTo>
                  <a:pt x="5184686" y="711187"/>
                </a:lnTo>
                <a:lnTo>
                  <a:pt x="5134394" y="715568"/>
                </a:lnTo>
                <a:lnTo>
                  <a:pt x="5084038" y="719416"/>
                </a:lnTo>
                <a:lnTo>
                  <a:pt x="5033645" y="722744"/>
                </a:lnTo>
                <a:lnTo>
                  <a:pt x="4983200" y="725563"/>
                </a:lnTo>
                <a:lnTo>
                  <a:pt x="4932718" y="727900"/>
                </a:lnTo>
                <a:lnTo>
                  <a:pt x="4882197" y="729767"/>
                </a:lnTo>
                <a:lnTo>
                  <a:pt x="4831639" y="731177"/>
                </a:lnTo>
                <a:lnTo>
                  <a:pt x="4781067" y="732167"/>
                </a:lnTo>
                <a:lnTo>
                  <a:pt x="4730470" y="732751"/>
                </a:lnTo>
                <a:lnTo>
                  <a:pt x="4679861" y="732929"/>
                </a:lnTo>
                <a:lnTo>
                  <a:pt x="4629239" y="732739"/>
                </a:lnTo>
                <a:lnTo>
                  <a:pt x="4578616" y="732193"/>
                </a:lnTo>
                <a:lnTo>
                  <a:pt x="4527982" y="731304"/>
                </a:lnTo>
                <a:lnTo>
                  <a:pt x="4477359" y="730097"/>
                </a:lnTo>
                <a:lnTo>
                  <a:pt x="4426737" y="728599"/>
                </a:lnTo>
                <a:lnTo>
                  <a:pt x="4376140" y="726808"/>
                </a:lnTo>
                <a:lnTo>
                  <a:pt x="4274998" y="722464"/>
                </a:lnTo>
                <a:lnTo>
                  <a:pt x="4173969" y="717207"/>
                </a:lnTo>
                <a:lnTo>
                  <a:pt x="4073093" y="711200"/>
                </a:lnTo>
                <a:lnTo>
                  <a:pt x="3972407" y="704596"/>
                </a:lnTo>
                <a:lnTo>
                  <a:pt x="3872268" y="697230"/>
                </a:lnTo>
                <a:lnTo>
                  <a:pt x="3772141" y="689241"/>
                </a:lnTo>
                <a:lnTo>
                  <a:pt x="3621989" y="676300"/>
                </a:lnTo>
                <a:lnTo>
                  <a:pt x="3421824" y="657669"/>
                </a:lnTo>
                <a:lnTo>
                  <a:pt x="2821394" y="598614"/>
                </a:lnTo>
                <a:lnTo>
                  <a:pt x="2671241" y="584568"/>
                </a:lnTo>
                <a:lnTo>
                  <a:pt x="2521051" y="571385"/>
                </a:lnTo>
                <a:lnTo>
                  <a:pt x="2420912" y="563206"/>
                </a:lnTo>
                <a:lnTo>
                  <a:pt x="2320734" y="555599"/>
                </a:lnTo>
                <a:lnTo>
                  <a:pt x="2220544" y="548665"/>
                </a:lnTo>
                <a:lnTo>
                  <a:pt x="2120315" y="542480"/>
                </a:lnTo>
                <a:lnTo>
                  <a:pt x="2020049" y="537133"/>
                </a:lnTo>
                <a:lnTo>
                  <a:pt x="1919757" y="532701"/>
                </a:lnTo>
                <a:lnTo>
                  <a:pt x="1869605" y="530847"/>
                </a:lnTo>
                <a:lnTo>
                  <a:pt x="1819427" y="529259"/>
                </a:lnTo>
                <a:lnTo>
                  <a:pt x="1769249" y="527939"/>
                </a:lnTo>
                <a:lnTo>
                  <a:pt x="1719059" y="526897"/>
                </a:lnTo>
                <a:lnTo>
                  <a:pt x="1668856" y="526148"/>
                </a:lnTo>
                <a:lnTo>
                  <a:pt x="1618640" y="525691"/>
                </a:lnTo>
                <a:lnTo>
                  <a:pt x="1568411" y="525564"/>
                </a:lnTo>
                <a:lnTo>
                  <a:pt x="1518170" y="525741"/>
                </a:lnTo>
                <a:lnTo>
                  <a:pt x="1467929" y="526262"/>
                </a:lnTo>
                <a:lnTo>
                  <a:pt x="1417662" y="527113"/>
                </a:lnTo>
                <a:lnTo>
                  <a:pt x="1367383" y="528332"/>
                </a:lnTo>
                <a:lnTo>
                  <a:pt x="1266774" y="531647"/>
                </a:lnTo>
                <a:lnTo>
                  <a:pt x="1216431" y="533742"/>
                </a:lnTo>
                <a:lnTo>
                  <a:pt x="1166088" y="536244"/>
                </a:lnTo>
                <a:lnTo>
                  <a:pt x="1115758" y="539178"/>
                </a:lnTo>
                <a:lnTo>
                  <a:pt x="1065479" y="542607"/>
                </a:lnTo>
                <a:lnTo>
                  <a:pt x="1015250" y="546582"/>
                </a:lnTo>
                <a:lnTo>
                  <a:pt x="965111" y="551129"/>
                </a:lnTo>
                <a:lnTo>
                  <a:pt x="915085" y="556310"/>
                </a:lnTo>
                <a:lnTo>
                  <a:pt x="865174" y="562152"/>
                </a:lnTo>
                <a:lnTo>
                  <a:pt x="815416" y="568718"/>
                </a:lnTo>
                <a:lnTo>
                  <a:pt x="765822" y="576046"/>
                </a:lnTo>
                <a:lnTo>
                  <a:pt x="716407" y="584174"/>
                </a:lnTo>
                <a:lnTo>
                  <a:pt x="667219" y="593166"/>
                </a:lnTo>
                <a:lnTo>
                  <a:pt x="618248" y="603059"/>
                </a:lnTo>
                <a:lnTo>
                  <a:pt x="569531" y="613892"/>
                </a:lnTo>
                <a:lnTo>
                  <a:pt x="521093" y="625703"/>
                </a:lnTo>
                <a:lnTo>
                  <a:pt x="472935" y="638556"/>
                </a:lnTo>
                <a:lnTo>
                  <a:pt x="425107" y="652500"/>
                </a:lnTo>
                <a:lnTo>
                  <a:pt x="377609" y="667550"/>
                </a:lnTo>
                <a:lnTo>
                  <a:pt x="330466" y="683780"/>
                </a:lnTo>
                <a:lnTo>
                  <a:pt x="283692" y="701230"/>
                </a:lnTo>
                <a:lnTo>
                  <a:pt x="237324" y="719937"/>
                </a:lnTo>
                <a:lnTo>
                  <a:pt x="191389" y="739952"/>
                </a:lnTo>
                <a:lnTo>
                  <a:pt x="145872" y="761326"/>
                </a:lnTo>
                <a:lnTo>
                  <a:pt x="100838" y="784085"/>
                </a:lnTo>
                <a:lnTo>
                  <a:pt x="56273" y="808291"/>
                </a:lnTo>
                <a:lnTo>
                  <a:pt x="12217" y="833996"/>
                </a:lnTo>
                <a:lnTo>
                  <a:pt x="0" y="850150"/>
                </a:lnTo>
                <a:lnTo>
                  <a:pt x="3263" y="868121"/>
                </a:lnTo>
                <a:lnTo>
                  <a:pt x="17513" y="880033"/>
                </a:lnTo>
                <a:lnTo>
                  <a:pt x="38227" y="877989"/>
                </a:lnTo>
                <a:lnTo>
                  <a:pt x="82638" y="855954"/>
                </a:lnTo>
                <a:lnTo>
                  <a:pt x="127584" y="835228"/>
                </a:lnTo>
                <a:lnTo>
                  <a:pt x="173050" y="815771"/>
                </a:lnTo>
                <a:lnTo>
                  <a:pt x="218973" y="797534"/>
                </a:lnTo>
                <a:lnTo>
                  <a:pt x="265353" y="780478"/>
                </a:lnTo>
                <a:lnTo>
                  <a:pt x="312166" y="764578"/>
                </a:lnTo>
                <a:lnTo>
                  <a:pt x="359346" y="749769"/>
                </a:lnTo>
                <a:lnTo>
                  <a:pt x="406908" y="736041"/>
                </a:lnTo>
                <a:lnTo>
                  <a:pt x="454787" y="723328"/>
                </a:lnTo>
                <a:lnTo>
                  <a:pt x="502970" y="711606"/>
                </a:lnTo>
                <a:lnTo>
                  <a:pt x="551421" y="700824"/>
                </a:lnTo>
                <a:lnTo>
                  <a:pt x="600125" y="690956"/>
                </a:lnTo>
                <a:lnTo>
                  <a:pt x="649046" y="681951"/>
                </a:lnTo>
                <a:lnTo>
                  <a:pt x="698144" y="673773"/>
                </a:lnTo>
                <a:lnTo>
                  <a:pt x="747395" y="666381"/>
                </a:lnTo>
                <a:lnTo>
                  <a:pt x="796772" y="659726"/>
                </a:lnTo>
                <a:lnTo>
                  <a:pt x="846251" y="653796"/>
                </a:lnTo>
                <a:lnTo>
                  <a:pt x="895807" y="648525"/>
                </a:lnTo>
                <a:lnTo>
                  <a:pt x="945388" y="643890"/>
                </a:lnTo>
                <a:lnTo>
                  <a:pt x="994981" y="639838"/>
                </a:lnTo>
                <a:lnTo>
                  <a:pt x="1044549" y="636333"/>
                </a:lnTo>
                <a:lnTo>
                  <a:pt x="1094066" y="633336"/>
                </a:lnTo>
                <a:lnTo>
                  <a:pt x="1143520" y="630809"/>
                </a:lnTo>
                <a:lnTo>
                  <a:pt x="1192847" y="628713"/>
                </a:lnTo>
                <a:lnTo>
                  <a:pt x="1242047" y="627011"/>
                </a:lnTo>
                <a:lnTo>
                  <a:pt x="1291082" y="625652"/>
                </a:lnTo>
                <a:lnTo>
                  <a:pt x="1341805" y="624535"/>
                </a:lnTo>
                <a:lnTo>
                  <a:pt x="1392529" y="623735"/>
                </a:lnTo>
                <a:lnTo>
                  <a:pt x="1443240" y="623265"/>
                </a:lnTo>
                <a:lnTo>
                  <a:pt x="1493951" y="623112"/>
                </a:lnTo>
                <a:lnTo>
                  <a:pt x="1544637" y="623252"/>
                </a:lnTo>
                <a:lnTo>
                  <a:pt x="1595310" y="623697"/>
                </a:lnTo>
                <a:lnTo>
                  <a:pt x="1645983" y="624433"/>
                </a:lnTo>
                <a:lnTo>
                  <a:pt x="1696643" y="625436"/>
                </a:lnTo>
                <a:lnTo>
                  <a:pt x="1747291" y="626706"/>
                </a:lnTo>
                <a:lnTo>
                  <a:pt x="1848548" y="630034"/>
                </a:lnTo>
                <a:lnTo>
                  <a:pt x="1949767" y="634314"/>
                </a:lnTo>
                <a:lnTo>
                  <a:pt x="2050948" y="639483"/>
                </a:lnTo>
                <a:lnTo>
                  <a:pt x="2152078" y="645477"/>
                </a:lnTo>
                <a:lnTo>
                  <a:pt x="2253170" y="652221"/>
                </a:lnTo>
                <a:lnTo>
                  <a:pt x="2354224" y="659625"/>
                </a:lnTo>
                <a:lnTo>
                  <a:pt x="2455227" y="667639"/>
                </a:lnTo>
                <a:lnTo>
                  <a:pt x="2606649" y="680631"/>
                </a:lnTo>
                <a:lnTo>
                  <a:pt x="2759151" y="694829"/>
                </a:lnTo>
                <a:lnTo>
                  <a:pt x="3472992" y="765543"/>
                </a:lnTo>
                <a:lnTo>
                  <a:pt x="3626053" y="779881"/>
                </a:lnTo>
                <a:lnTo>
                  <a:pt x="3779240" y="793381"/>
                </a:lnTo>
                <a:lnTo>
                  <a:pt x="3881424" y="801776"/>
                </a:lnTo>
                <a:lnTo>
                  <a:pt x="3983685" y="809612"/>
                </a:lnTo>
                <a:lnTo>
                  <a:pt x="4034853" y="813282"/>
                </a:lnTo>
                <a:lnTo>
                  <a:pt x="4133062" y="819543"/>
                </a:lnTo>
                <a:lnTo>
                  <a:pt x="4231398" y="824979"/>
                </a:lnTo>
                <a:lnTo>
                  <a:pt x="4329862" y="829589"/>
                </a:lnTo>
                <a:lnTo>
                  <a:pt x="4428414" y="833323"/>
                </a:lnTo>
                <a:lnTo>
                  <a:pt x="4527029" y="836193"/>
                </a:lnTo>
                <a:lnTo>
                  <a:pt x="4625683" y="838136"/>
                </a:lnTo>
                <a:lnTo>
                  <a:pt x="4724374" y="839165"/>
                </a:lnTo>
                <a:lnTo>
                  <a:pt x="4874234" y="839736"/>
                </a:lnTo>
                <a:lnTo>
                  <a:pt x="4924310" y="839571"/>
                </a:lnTo>
                <a:lnTo>
                  <a:pt x="4974425" y="839114"/>
                </a:lnTo>
                <a:lnTo>
                  <a:pt x="5024552" y="838288"/>
                </a:lnTo>
                <a:lnTo>
                  <a:pt x="5074691" y="837018"/>
                </a:lnTo>
                <a:lnTo>
                  <a:pt x="5124818" y="835228"/>
                </a:lnTo>
                <a:lnTo>
                  <a:pt x="5174932" y="832840"/>
                </a:lnTo>
                <a:lnTo>
                  <a:pt x="5224996" y="829792"/>
                </a:lnTo>
                <a:lnTo>
                  <a:pt x="5275021" y="825995"/>
                </a:lnTo>
                <a:lnTo>
                  <a:pt x="5324983" y="821385"/>
                </a:lnTo>
                <a:lnTo>
                  <a:pt x="5374868" y="815873"/>
                </a:lnTo>
                <a:lnTo>
                  <a:pt x="5424983" y="809256"/>
                </a:lnTo>
                <a:lnTo>
                  <a:pt x="5474957" y="801255"/>
                </a:lnTo>
                <a:lnTo>
                  <a:pt x="5524652" y="791730"/>
                </a:lnTo>
                <a:lnTo>
                  <a:pt x="5573941" y="780516"/>
                </a:lnTo>
                <a:lnTo>
                  <a:pt x="5622671" y="767486"/>
                </a:lnTo>
                <a:lnTo>
                  <a:pt x="5670702" y="752500"/>
                </a:lnTo>
                <a:lnTo>
                  <a:pt x="5717908" y="735393"/>
                </a:lnTo>
                <a:lnTo>
                  <a:pt x="5764149" y="716038"/>
                </a:lnTo>
                <a:lnTo>
                  <a:pt x="5809272" y="694283"/>
                </a:lnTo>
                <a:lnTo>
                  <a:pt x="5853150" y="669988"/>
                </a:lnTo>
                <a:lnTo>
                  <a:pt x="5895645" y="642988"/>
                </a:lnTo>
                <a:lnTo>
                  <a:pt x="5936615" y="613168"/>
                </a:lnTo>
                <a:lnTo>
                  <a:pt x="5975921" y="580364"/>
                </a:lnTo>
                <a:lnTo>
                  <a:pt x="6011443" y="546303"/>
                </a:lnTo>
                <a:lnTo>
                  <a:pt x="6044920" y="509625"/>
                </a:lnTo>
                <a:lnTo>
                  <a:pt x="6075997" y="470573"/>
                </a:lnTo>
                <a:lnTo>
                  <a:pt x="6104280" y="429399"/>
                </a:lnTo>
                <a:lnTo>
                  <a:pt x="6129426" y="386334"/>
                </a:lnTo>
                <a:lnTo>
                  <a:pt x="6151067" y="341617"/>
                </a:lnTo>
                <a:lnTo>
                  <a:pt x="6168822" y="295503"/>
                </a:lnTo>
                <a:lnTo>
                  <a:pt x="6182347" y="248234"/>
                </a:lnTo>
                <a:lnTo>
                  <a:pt x="6191250" y="200050"/>
                </a:lnTo>
                <a:lnTo>
                  <a:pt x="6195187" y="151180"/>
                </a:lnTo>
                <a:close/>
              </a:path>
              <a:path w="6394450" h="880110">
                <a:moveTo>
                  <a:pt x="6394361" y="263486"/>
                </a:moveTo>
                <a:lnTo>
                  <a:pt x="6380531" y="225806"/>
                </a:lnTo>
                <a:lnTo>
                  <a:pt x="6364745" y="210566"/>
                </a:lnTo>
                <a:lnTo>
                  <a:pt x="6346050" y="203809"/>
                </a:lnTo>
                <a:lnTo>
                  <a:pt x="6326365" y="205790"/>
                </a:lnTo>
                <a:lnTo>
                  <a:pt x="6307671" y="216750"/>
                </a:lnTo>
                <a:lnTo>
                  <a:pt x="6282829" y="252641"/>
                </a:lnTo>
                <a:lnTo>
                  <a:pt x="6269939" y="299085"/>
                </a:lnTo>
                <a:lnTo>
                  <a:pt x="6261938" y="348678"/>
                </a:lnTo>
                <a:lnTo>
                  <a:pt x="6251727" y="394030"/>
                </a:lnTo>
                <a:lnTo>
                  <a:pt x="6234430" y="439864"/>
                </a:lnTo>
                <a:lnTo>
                  <a:pt x="6213830" y="484124"/>
                </a:lnTo>
                <a:lnTo>
                  <a:pt x="6190069" y="526681"/>
                </a:lnTo>
                <a:lnTo>
                  <a:pt x="6163259" y="567423"/>
                </a:lnTo>
                <a:lnTo>
                  <a:pt x="6133744" y="604647"/>
                </a:lnTo>
                <a:lnTo>
                  <a:pt x="6101702" y="639432"/>
                </a:lnTo>
                <a:lnTo>
                  <a:pt x="6067272" y="671664"/>
                </a:lnTo>
                <a:lnTo>
                  <a:pt x="6030633" y="701217"/>
                </a:lnTo>
                <a:lnTo>
                  <a:pt x="5991936" y="727951"/>
                </a:lnTo>
                <a:lnTo>
                  <a:pt x="5951347" y="751751"/>
                </a:lnTo>
                <a:lnTo>
                  <a:pt x="5909018" y="772477"/>
                </a:lnTo>
                <a:lnTo>
                  <a:pt x="5865114" y="790016"/>
                </a:lnTo>
                <a:lnTo>
                  <a:pt x="5819800" y="804227"/>
                </a:lnTo>
                <a:lnTo>
                  <a:pt x="5815292" y="806983"/>
                </a:lnTo>
                <a:lnTo>
                  <a:pt x="5814923" y="811669"/>
                </a:lnTo>
                <a:lnTo>
                  <a:pt x="5817971" y="815873"/>
                </a:lnTo>
                <a:lnTo>
                  <a:pt x="5823699" y="817168"/>
                </a:lnTo>
                <a:lnTo>
                  <a:pt x="5873115" y="808418"/>
                </a:lnTo>
                <a:lnTo>
                  <a:pt x="5921464" y="796048"/>
                </a:lnTo>
                <a:lnTo>
                  <a:pt x="5968593" y="780173"/>
                </a:lnTo>
                <a:lnTo>
                  <a:pt x="6014313" y="760907"/>
                </a:lnTo>
                <a:lnTo>
                  <a:pt x="6058420" y="738378"/>
                </a:lnTo>
                <a:lnTo>
                  <a:pt x="6100762" y="712685"/>
                </a:lnTo>
                <a:lnTo>
                  <a:pt x="6141148" y="683971"/>
                </a:lnTo>
                <a:lnTo>
                  <a:pt x="6179388" y="652335"/>
                </a:lnTo>
                <a:lnTo>
                  <a:pt x="6215304" y="617893"/>
                </a:lnTo>
                <a:lnTo>
                  <a:pt x="6253734" y="575691"/>
                </a:lnTo>
                <a:lnTo>
                  <a:pt x="6288646" y="530707"/>
                </a:lnTo>
                <a:lnTo>
                  <a:pt x="6319393" y="483057"/>
                </a:lnTo>
                <a:lnTo>
                  <a:pt x="6345402" y="432854"/>
                </a:lnTo>
                <a:lnTo>
                  <a:pt x="6362789" y="395782"/>
                </a:lnTo>
                <a:lnTo>
                  <a:pt x="6380239" y="352513"/>
                </a:lnTo>
                <a:lnTo>
                  <a:pt x="6392519" y="307073"/>
                </a:lnTo>
                <a:lnTo>
                  <a:pt x="6394361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569869-A728-45CF-9188-35354DB5F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9071"/>
            <a:ext cx="18211799" cy="101796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A224B2-D1C3-4331-A00D-8E409C86C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3"/>
          <a:stretch/>
        </p:blipFill>
        <p:spPr>
          <a:xfrm>
            <a:off x="2971800" y="1181100"/>
            <a:ext cx="12115800" cy="856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93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A70DE7-EAEC-4E68-AFE7-0C06F92B0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9CBBE8-5B65-4D91-8430-E77CCA01E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5"/>
          <a:stretch/>
        </p:blipFill>
        <p:spPr>
          <a:xfrm>
            <a:off x="2209800" y="1562100"/>
            <a:ext cx="13030199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5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45854" y="1166449"/>
            <a:ext cx="9578975" cy="4347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5999"/>
              </a:lnSpc>
              <a:spcBef>
                <a:spcPts val="100"/>
              </a:spcBef>
            </a:pPr>
            <a:r>
              <a:rPr spc="-635" dirty="0">
                <a:solidFill>
                  <a:srgbClr val="FF0000"/>
                </a:solidFill>
              </a:rPr>
              <a:t>З</a:t>
            </a:r>
            <a:r>
              <a:rPr spc="-135" dirty="0">
                <a:solidFill>
                  <a:srgbClr val="FF0000"/>
                </a:solidFill>
              </a:rPr>
              <a:t>Н</a:t>
            </a:r>
            <a:r>
              <a:rPr spc="-795" dirty="0">
                <a:solidFill>
                  <a:srgbClr val="FF0000"/>
                </a:solidFill>
              </a:rPr>
              <a:t>А</a:t>
            </a:r>
            <a:r>
              <a:rPr spc="310" dirty="0">
                <a:solidFill>
                  <a:srgbClr val="FF0000"/>
                </a:solidFill>
              </a:rPr>
              <a:t>К</a:t>
            </a:r>
            <a:r>
              <a:rPr spc="-900" dirty="0">
                <a:solidFill>
                  <a:srgbClr val="FF0000"/>
                </a:solidFill>
              </a:rPr>
              <a:t>О</a:t>
            </a:r>
            <a:r>
              <a:rPr spc="-130" dirty="0">
                <a:solidFill>
                  <a:srgbClr val="FF0000"/>
                </a:solidFill>
              </a:rPr>
              <a:t>М</a:t>
            </a:r>
            <a:r>
              <a:rPr spc="-1480" dirty="0">
                <a:solidFill>
                  <a:srgbClr val="FF0000"/>
                </a:solidFill>
              </a:rPr>
              <a:t>С</a:t>
            </a:r>
            <a:r>
              <a:rPr spc="-730" dirty="0">
                <a:solidFill>
                  <a:srgbClr val="FF0000"/>
                </a:solidFill>
              </a:rPr>
              <a:t>Т</a:t>
            </a:r>
            <a:r>
              <a:rPr spc="-795" dirty="0">
                <a:solidFill>
                  <a:srgbClr val="FF0000"/>
                </a:solidFill>
              </a:rPr>
              <a:t>В</a:t>
            </a:r>
            <a:r>
              <a:rPr spc="-894" dirty="0">
                <a:solidFill>
                  <a:srgbClr val="FF0000"/>
                </a:solidFill>
              </a:rPr>
              <a:t>О</a:t>
            </a:r>
            <a:r>
              <a:rPr spc="-1170" dirty="0">
                <a:solidFill>
                  <a:srgbClr val="FF0000"/>
                </a:solidFill>
              </a:rPr>
              <a:t> </a:t>
            </a:r>
            <a:r>
              <a:rPr spc="-869" dirty="0">
                <a:solidFill>
                  <a:srgbClr val="FF0000"/>
                </a:solidFill>
              </a:rPr>
              <a:t>С  </a:t>
            </a:r>
            <a:r>
              <a:rPr spc="-465" dirty="0">
                <a:solidFill>
                  <a:srgbClr val="FF0000"/>
                </a:solidFill>
              </a:rPr>
              <a:t>ХУДОЖЕСТВЕННОЙ </a:t>
            </a:r>
            <a:r>
              <a:rPr spc="-2250" dirty="0">
                <a:solidFill>
                  <a:srgbClr val="FF0000"/>
                </a:solidFill>
              </a:rPr>
              <a:t> </a:t>
            </a:r>
            <a:r>
              <a:rPr spc="-500" dirty="0">
                <a:solidFill>
                  <a:srgbClr val="FF0000"/>
                </a:solidFill>
              </a:rPr>
              <a:t>ЛИТЕРАТУРОЙ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527" y="0"/>
            <a:ext cx="18065750" cy="5827395"/>
            <a:chOff x="222527" y="0"/>
            <a:chExt cx="18065750" cy="5827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527" y="1817515"/>
              <a:ext cx="11410948" cy="26542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1797" y="0"/>
              <a:ext cx="10656202" cy="58273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72402" y="2025310"/>
            <a:ext cx="6339840" cy="2199640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 marR="5080" algn="ctr">
              <a:lnSpc>
                <a:spcPts val="5360"/>
              </a:lnSpc>
              <a:spcBef>
                <a:spcPts val="1150"/>
              </a:spcBef>
            </a:pPr>
            <a:r>
              <a:rPr sz="5300" spc="170" dirty="0">
                <a:solidFill>
                  <a:srgbClr val="5B4536"/>
                </a:solidFill>
                <a:latin typeface="Tahoma"/>
                <a:cs typeface="Tahoma"/>
              </a:rPr>
              <a:t>Список </a:t>
            </a:r>
            <a:r>
              <a:rPr sz="5300" spc="175" dirty="0">
                <a:solidFill>
                  <a:srgbClr val="5B4536"/>
                </a:solidFill>
                <a:latin typeface="Tahoma"/>
                <a:cs typeface="Tahoma"/>
              </a:rPr>
              <a:t> </a:t>
            </a:r>
            <a:r>
              <a:rPr sz="5300" spc="150" dirty="0">
                <a:solidFill>
                  <a:srgbClr val="5B4536"/>
                </a:solidFill>
                <a:latin typeface="Tahoma"/>
                <a:cs typeface="Tahoma"/>
              </a:rPr>
              <a:t>х</a:t>
            </a:r>
            <a:r>
              <a:rPr sz="5300" spc="200" dirty="0">
                <a:solidFill>
                  <a:srgbClr val="5B4536"/>
                </a:solidFill>
                <a:latin typeface="Tahoma"/>
                <a:cs typeface="Tahoma"/>
              </a:rPr>
              <a:t>у</a:t>
            </a:r>
            <a:r>
              <a:rPr sz="5300" spc="430" dirty="0">
                <a:solidFill>
                  <a:srgbClr val="5B4536"/>
                </a:solidFill>
                <a:latin typeface="Tahoma"/>
                <a:cs typeface="Tahoma"/>
              </a:rPr>
              <a:t>д</a:t>
            </a:r>
            <a:r>
              <a:rPr sz="5300" spc="125" dirty="0">
                <a:solidFill>
                  <a:srgbClr val="5B4536"/>
                </a:solidFill>
                <a:latin typeface="Tahoma"/>
                <a:cs typeface="Tahoma"/>
              </a:rPr>
              <a:t>о</a:t>
            </a:r>
            <a:r>
              <a:rPr sz="5300" spc="475" dirty="0">
                <a:solidFill>
                  <a:srgbClr val="5B4536"/>
                </a:solidFill>
                <a:latin typeface="Tahoma"/>
                <a:cs typeface="Tahoma"/>
              </a:rPr>
              <a:t>ж</a:t>
            </a:r>
            <a:r>
              <a:rPr sz="5300" spc="145" dirty="0">
                <a:solidFill>
                  <a:srgbClr val="5B4536"/>
                </a:solidFill>
                <a:latin typeface="Tahoma"/>
                <a:cs typeface="Tahoma"/>
              </a:rPr>
              <a:t>е</a:t>
            </a:r>
            <a:r>
              <a:rPr sz="5300" spc="80" dirty="0">
                <a:solidFill>
                  <a:srgbClr val="5B4536"/>
                </a:solidFill>
                <a:latin typeface="Tahoma"/>
                <a:cs typeface="Tahoma"/>
              </a:rPr>
              <a:t>с</a:t>
            </a:r>
            <a:r>
              <a:rPr sz="5300" spc="459" dirty="0">
                <a:solidFill>
                  <a:srgbClr val="5B4536"/>
                </a:solidFill>
                <a:latin typeface="Tahoma"/>
                <a:cs typeface="Tahoma"/>
              </a:rPr>
              <a:t>т</a:t>
            </a:r>
            <a:r>
              <a:rPr sz="5300" spc="345" dirty="0">
                <a:solidFill>
                  <a:srgbClr val="5B4536"/>
                </a:solidFill>
                <a:latin typeface="Tahoma"/>
                <a:cs typeface="Tahoma"/>
              </a:rPr>
              <a:t>в</a:t>
            </a:r>
            <a:r>
              <a:rPr sz="5300" spc="145" dirty="0">
                <a:solidFill>
                  <a:srgbClr val="5B4536"/>
                </a:solidFill>
                <a:latin typeface="Tahoma"/>
                <a:cs typeface="Tahoma"/>
              </a:rPr>
              <a:t>е</a:t>
            </a:r>
            <a:r>
              <a:rPr sz="5300" spc="100" dirty="0">
                <a:solidFill>
                  <a:srgbClr val="5B4536"/>
                </a:solidFill>
                <a:latin typeface="Tahoma"/>
                <a:cs typeface="Tahoma"/>
              </a:rPr>
              <a:t>нн</a:t>
            </a:r>
            <a:r>
              <a:rPr sz="5300" spc="125" dirty="0">
                <a:solidFill>
                  <a:srgbClr val="5B4536"/>
                </a:solidFill>
                <a:latin typeface="Tahoma"/>
                <a:cs typeface="Tahoma"/>
              </a:rPr>
              <a:t>о</a:t>
            </a:r>
            <a:r>
              <a:rPr sz="5300" spc="265" dirty="0">
                <a:solidFill>
                  <a:srgbClr val="5B4536"/>
                </a:solidFill>
                <a:latin typeface="Tahoma"/>
                <a:cs typeface="Tahoma"/>
              </a:rPr>
              <a:t>й  </a:t>
            </a:r>
            <a:r>
              <a:rPr sz="5300" spc="180" dirty="0">
                <a:solidFill>
                  <a:srgbClr val="5B4536"/>
                </a:solidFill>
                <a:latin typeface="Tahoma"/>
                <a:cs typeface="Tahoma"/>
              </a:rPr>
              <a:t>литературы:</a:t>
            </a:r>
            <a:endParaRPr sz="53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8152" y="4580261"/>
            <a:ext cx="16416019" cy="4221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09370">
              <a:lnSpc>
                <a:spcPct val="108000"/>
              </a:lnSpc>
              <a:spcBef>
                <a:spcPts val="95"/>
              </a:spcBef>
              <a:buChar char="•"/>
              <a:tabLst>
                <a:tab pos="356235" algn="l"/>
              </a:tabLst>
            </a:pPr>
            <a:r>
              <a:rPr sz="4250" spc="-95" dirty="0">
                <a:latin typeface="Lucida Sans Unicode"/>
                <a:cs typeface="Lucida Sans Unicode"/>
              </a:rPr>
              <a:t>П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-540" dirty="0">
                <a:latin typeface="Lucida Sans Unicode"/>
                <a:cs typeface="Lucida Sans Unicode"/>
              </a:rPr>
              <a:t>д</a:t>
            </a:r>
            <a:r>
              <a:rPr sz="4250" spc="-100" dirty="0">
                <a:latin typeface="Lucida Sans Unicode"/>
                <a:cs typeface="Lucida Sans Unicode"/>
              </a:rPr>
              <a:t>б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-150" dirty="0">
                <a:latin typeface="Lucida Sans Unicode"/>
                <a:cs typeface="Lucida Sans Unicode"/>
              </a:rPr>
              <a:t>р</a:t>
            </a:r>
            <a:r>
              <a:rPr sz="4250" spc="-340" dirty="0">
                <a:latin typeface="Lucida Sans Unicode"/>
                <a:cs typeface="Lucida Sans Unicode"/>
              </a:rPr>
              <a:t>к</a:t>
            </a:r>
            <a:r>
              <a:rPr sz="4250" spc="-95" dirty="0">
                <a:latin typeface="Lucida Sans Unicode"/>
                <a:cs typeface="Lucida Sans Unicode"/>
              </a:rPr>
              <a:t>а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-150" dirty="0">
                <a:latin typeface="Lucida Sans Unicode"/>
                <a:cs typeface="Lucida Sans Unicode"/>
              </a:rPr>
              <a:t>р</a:t>
            </a:r>
            <a:r>
              <a:rPr sz="4250" spc="-100" dirty="0">
                <a:latin typeface="Lucida Sans Unicode"/>
                <a:cs typeface="Lucida Sans Unicode"/>
              </a:rPr>
              <a:t>а</a:t>
            </a:r>
            <a:r>
              <a:rPr sz="4250" spc="-165" dirty="0">
                <a:latin typeface="Lucida Sans Unicode"/>
                <a:cs typeface="Lucida Sans Unicode"/>
              </a:rPr>
              <a:t>сс</a:t>
            </a:r>
            <a:r>
              <a:rPr sz="4250" spc="-340" dirty="0">
                <a:latin typeface="Lucida Sans Unicode"/>
                <a:cs typeface="Lucida Sans Unicode"/>
              </a:rPr>
              <a:t>к</a:t>
            </a:r>
            <a:r>
              <a:rPr sz="4250" spc="-100" dirty="0">
                <a:latin typeface="Lucida Sans Unicode"/>
                <a:cs typeface="Lucida Sans Unicode"/>
              </a:rPr>
              <a:t>а</a:t>
            </a:r>
            <a:r>
              <a:rPr sz="4250" spc="-125" dirty="0">
                <a:latin typeface="Lucida Sans Unicode"/>
                <a:cs typeface="Lucida Sans Unicode"/>
              </a:rPr>
              <a:t>зо</a:t>
            </a:r>
            <a:r>
              <a:rPr sz="4250" spc="175" dirty="0">
                <a:latin typeface="Lucida Sans Unicode"/>
                <a:cs typeface="Lucida Sans Unicode"/>
              </a:rPr>
              <a:t>в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-120" dirty="0">
                <a:latin typeface="Lucida Sans Unicode"/>
                <a:cs typeface="Lucida Sans Unicode"/>
              </a:rPr>
              <a:t>о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215" dirty="0">
                <a:latin typeface="Lucida Sans Unicode"/>
                <a:cs typeface="Lucida Sans Unicode"/>
              </a:rPr>
              <a:t>В</a:t>
            </a:r>
            <a:r>
              <a:rPr sz="4250" spc="-40" dirty="0">
                <a:latin typeface="Lucida Sans Unicode"/>
                <a:cs typeface="Lucida Sans Unicode"/>
              </a:rPr>
              <a:t>е</a:t>
            </a:r>
            <a:r>
              <a:rPr sz="4250" spc="-185" dirty="0">
                <a:latin typeface="Lucida Sans Unicode"/>
                <a:cs typeface="Lucida Sans Unicode"/>
              </a:rPr>
              <a:t>л</a:t>
            </a:r>
            <a:r>
              <a:rPr sz="4250" spc="-114" dirty="0">
                <a:latin typeface="Lucida Sans Unicode"/>
                <a:cs typeface="Lucida Sans Unicode"/>
              </a:rPr>
              <a:t>и</a:t>
            </a:r>
            <a:r>
              <a:rPr sz="4250" spc="-340" dirty="0">
                <a:latin typeface="Lucida Sans Unicode"/>
                <a:cs typeface="Lucida Sans Unicode"/>
              </a:rPr>
              <a:t>к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-110" dirty="0">
                <a:latin typeface="Lucida Sans Unicode"/>
                <a:cs typeface="Lucida Sans Unicode"/>
              </a:rPr>
              <a:t>й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-60" dirty="0">
                <a:latin typeface="Lucida Sans Unicode"/>
                <a:cs typeface="Lucida Sans Unicode"/>
              </a:rPr>
              <a:t>О</a:t>
            </a:r>
            <a:r>
              <a:rPr sz="4250" spc="-210" dirty="0">
                <a:latin typeface="Lucida Sans Unicode"/>
                <a:cs typeface="Lucida Sans Unicode"/>
              </a:rPr>
              <a:t>т</a:t>
            </a:r>
            <a:r>
              <a:rPr sz="4250" spc="-40" dirty="0">
                <a:latin typeface="Lucida Sans Unicode"/>
                <a:cs typeface="Lucida Sans Unicode"/>
              </a:rPr>
              <a:t>е</a:t>
            </a:r>
            <a:r>
              <a:rPr sz="4250" spc="235" dirty="0">
                <a:latin typeface="Lucida Sans Unicode"/>
                <a:cs typeface="Lucida Sans Unicode"/>
              </a:rPr>
              <a:t>ч</a:t>
            </a:r>
            <a:r>
              <a:rPr sz="4250" spc="-40" dirty="0">
                <a:latin typeface="Lucida Sans Unicode"/>
                <a:cs typeface="Lucida Sans Unicode"/>
              </a:rPr>
              <a:t>е</a:t>
            </a:r>
            <a:r>
              <a:rPr sz="4250" spc="-165" dirty="0">
                <a:latin typeface="Lucida Sans Unicode"/>
                <a:cs typeface="Lucida Sans Unicode"/>
              </a:rPr>
              <a:t>с</a:t>
            </a:r>
            <a:r>
              <a:rPr sz="4250" spc="-210" dirty="0">
                <a:latin typeface="Lucida Sans Unicode"/>
                <a:cs typeface="Lucida Sans Unicode"/>
              </a:rPr>
              <a:t>т</a:t>
            </a:r>
            <a:r>
              <a:rPr sz="4250" spc="170" dirty="0">
                <a:latin typeface="Lucida Sans Unicode"/>
                <a:cs typeface="Lucida Sans Unicode"/>
              </a:rPr>
              <a:t>в</a:t>
            </a:r>
            <a:r>
              <a:rPr sz="4250" spc="-40" dirty="0">
                <a:latin typeface="Lucida Sans Unicode"/>
                <a:cs typeface="Lucida Sans Unicode"/>
              </a:rPr>
              <a:t>е</a:t>
            </a:r>
            <a:r>
              <a:rPr sz="4250" spc="-70" dirty="0">
                <a:latin typeface="Lucida Sans Unicode"/>
                <a:cs typeface="Lucida Sans Unicode"/>
              </a:rPr>
              <a:t>нн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-110" dirty="0">
                <a:latin typeface="Lucida Sans Unicode"/>
                <a:cs typeface="Lucida Sans Unicode"/>
              </a:rPr>
              <a:t>й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215" dirty="0">
                <a:latin typeface="Lucida Sans Unicode"/>
                <a:cs typeface="Lucida Sans Unicode"/>
              </a:rPr>
              <a:t>В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-114" dirty="0">
                <a:latin typeface="Lucida Sans Unicode"/>
                <a:cs typeface="Lucida Sans Unicode"/>
              </a:rPr>
              <a:t>й</a:t>
            </a:r>
            <a:r>
              <a:rPr sz="4250" spc="-70" dirty="0">
                <a:latin typeface="Lucida Sans Unicode"/>
                <a:cs typeface="Lucida Sans Unicode"/>
              </a:rPr>
              <a:t>н</a:t>
            </a:r>
            <a:r>
              <a:rPr sz="4250" spc="-35" dirty="0">
                <a:latin typeface="Lucida Sans Unicode"/>
                <a:cs typeface="Lucida Sans Unicode"/>
              </a:rPr>
              <a:t>е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-540" dirty="0">
                <a:latin typeface="Lucida Sans Unicode"/>
                <a:cs typeface="Lucida Sans Unicode"/>
              </a:rPr>
              <a:t>д</a:t>
            </a:r>
            <a:r>
              <a:rPr sz="4250" spc="-185" dirty="0">
                <a:latin typeface="Lucida Sans Unicode"/>
                <a:cs typeface="Lucida Sans Unicode"/>
              </a:rPr>
              <a:t>л</a:t>
            </a:r>
            <a:r>
              <a:rPr sz="4250" spc="60" dirty="0">
                <a:latin typeface="Lucida Sans Unicode"/>
                <a:cs typeface="Lucida Sans Unicode"/>
              </a:rPr>
              <a:t>я  </a:t>
            </a:r>
            <a:r>
              <a:rPr sz="4250" spc="-140" dirty="0">
                <a:latin typeface="Lucida Sans Unicode"/>
                <a:cs typeface="Lucida Sans Unicode"/>
              </a:rPr>
              <a:t>дошкольников.</a:t>
            </a:r>
            <a:endParaRPr sz="4250" dirty="0">
              <a:latin typeface="Lucida Sans Unicode"/>
              <a:cs typeface="Lucida Sans Unicode"/>
            </a:endParaRPr>
          </a:p>
          <a:p>
            <a:pPr marL="355600" indent="-343535">
              <a:lnSpc>
                <a:spcPct val="100000"/>
              </a:lnSpc>
              <a:spcBef>
                <a:spcPts val="405"/>
              </a:spcBef>
              <a:buChar char="•"/>
              <a:tabLst>
                <a:tab pos="356235" algn="l"/>
              </a:tabLst>
            </a:pPr>
            <a:r>
              <a:rPr sz="4250" spc="-35" dirty="0">
                <a:latin typeface="Lucida Sans Unicode"/>
                <a:cs typeface="Lucida Sans Unicode"/>
              </a:rPr>
              <a:t>Заучивание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-155" dirty="0">
                <a:latin typeface="Lucida Sans Unicode"/>
                <a:cs typeface="Lucida Sans Unicode"/>
              </a:rPr>
              <a:t>стихов</a:t>
            </a:r>
            <a:r>
              <a:rPr sz="4250" spc="-240" dirty="0">
                <a:latin typeface="Lucida Sans Unicode"/>
                <a:cs typeface="Lucida Sans Unicode"/>
              </a:rPr>
              <a:t> </a:t>
            </a:r>
            <a:r>
              <a:rPr sz="4250" spc="-160" dirty="0">
                <a:latin typeface="Lucida Sans Unicode"/>
                <a:cs typeface="Lucida Sans Unicode"/>
              </a:rPr>
              <a:t>«Мой</a:t>
            </a:r>
            <a:r>
              <a:rPr sz="4250" spc="-240" dirty="0">
                <a:latin typeface="Lucida Sans Unicode"/>
                <a:cs typeface="Lucida Sans Unicode"/>
              </a:rPr>
              <a:t> </a:t>
            </a:r>
            <a:r>
              <a:rPr sz="4250" spc="-250" dirty="0">
                <a:latin typeface="Lucida Sans Unicode"/>
                <a:cs typeface="Lucida Sans Unicode"/>
              </a:rPr>
              <a:t>прадедушка»,</a:t>
            </a:r>
            <a:r>
              <a:rPr sz="4250" spc="-235" dirty="0">
                <a:latin typeface="Lucida Sans Unicode"/>
                <a:cs typeface="Lucida Sans Unicode"/>
              </a:rPr>
              <a:t> </a:t>
            </a:r>
            <a:r>
              <a:rPr sz="4250" spc="-240" dirty="0">
                <a:latin typeface="Lucida Sans Unicode"/>
                <a:cs typeface="Lucida Sans Unicode"/>
              </a:rPr>
              <a:t>«Дорога </a:t>
            </a:r>
            <a:r>
              <a:rPr sz="4250" spc="-190" dirty="0">
                <a:latin typeface="Lucida Sans Unicode"/>
                <a:cs typeface="Lucida Sans Unicode"/>
              </a:rPr>
              <a:t>победителей»,</a:t>
            </a:r>
            <a:endParaRPr sz="42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4250" spc="-200" dirty="0">
                <a:latin typeface="Lucida Sans Unicode"/>
                <a:cs typeface="Lucida Sans Unicode"/>
              </a:rPr>
              <a:t>«Подвиг</a:t>
            </a:r>
            <a:endParaRPr sz="42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4250" spc="-114" dirty="0">
                <a:latin typeface="Lucida Sans Unicode"/>
                <a:cs typeface="Lucida Sans Unicode"/>
              </a:rPr>
              <a:t>пи</a:t>
            </a:r>
            <a:r>
              <a:rPr sz="4250" spc="-185" dirty="0">
                <a:latin typeface="Lucida Sans Unicode"/>
                <a:cs typeface="Lucida Sans Unicode"/>
              </a:rPr>
              <a:t>л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-210" dirty="0">
                <a:latin typeface="Lucida Sans Unicode"/>
                <a:cs typeface="Lucida Sans Unicode"/>
              </a:rPr>
              <a:t>т</a:t>
            </a:r>
            <a:r>
              <a:rPr sz="4250" spc="-100" dirty="0">
                <a:latin typeface="Lucida Sans Unicode"/>
                <a:cs typeface="Lucida Sans Unicode"/>
              </a:rPr>
              <a:t>а</a:t>
            </a:r>
            <a:r>
              <a:rPr sz="4250" spc="-395" dirty="0">
                <a:latin typeface="Lucida Sans Unicode"/>
                <a:cs typeface="Lucida Sans Unicode"/>
              </a:rPr>
              <a:t>»</a:t>
            </a:r>
            <a:r>
              <a:rPr sz="4250" spc="-434" dirty="0">
                <a:latin typeface="Lucida Sans Unicode"/>
                <a:cs typeface="Lucida Sans Unicode"/>
              </a:rPr>
              <a:t>,</a:t>
            </a:r>
            <a:r>
              <a:rPr sz="4250" spc="-240" dirty="0">
                <a:latin typeface="Lucida Sans Unicode"/>
                <a:cs typeface="Lucida Sans Unicode"/>
              </a:rPr>
              <a:t> </a:t>
            </a:r>
            <a:r>
              <a:rPr sz="4250" spc="-395" dirty="0">
                <a:latin typeface="Lucida Sans Unicode"/>
                <a:cs typeface="Lucida Sans Unicode"/>
              </a:rPr>
              <a:t>«</a:t>
            </a:r>
            <a:r>
              <a:rPr sz="4250" spc="-35" dirty="0">
                <a:latin typeface="Lucida Sans Unicode"/>
                <a:cs typeface="Lucida Sans Unicode"/>
              </a:rPr>
              <a:t>Г</a:t>
            </a:r>
            <a:r>
              <a:rPr sz="4250" spc="-40" dirty="0">
                <a:latin typeface="Lucida Sans Unicode"/>
                <a:cs typeface="Lucida Sans Unicode"/>
              </a:rPr>
              <a:t>е</a:t>
            </a:r>
            <a:r>
              <a:rPr sz="4250" spc="-150" dirty="0">
                <a:latin typeface="Lucida Sans Unicode"/>
                <a:cs typeface="Lucida Sans Unicode"/>
              </a:rPr>
              <a:t>р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-114" dirty="0">
                <a:latin typeface="Lucida Sans Unicode"/>
                <a:cs typeface="Lucida Sans Unicode"/>
              </a:rPr>
              <a:t>и</a:t>
            </a:r>
            <a:r>
              <a:rPr sz="4250" spc="-395" dirty="0">
                <a:latin typeface="Lucida Sans Unicode"/>
                <a:cs typeface="Lucida Sans Unicode"/>
              </a:rPr>
              <a:t>»</a:t>
            </a:r>
            <a:r>
              <a:rPr sz="4250" spc="-335" dirty="0">
                <a:latin typeface="Lucida Sans Unicode"/>
                <a:cs typeface="Lucida Sans Unicode"/>
              </a:rPr>
              <a:t>.</a:t>
            </a:r>
            <a:endParaRPr sz="4250" dirty="0">
              <a:latin typeface="Lucida Sans Unicode"/>
              <a:cs typeface="Lucida Sans Unicode"/>
            </a:endParaRPr>
          </a:p>
          <a:p>
            <a:pPr marL="355600" indent="-343535">
              <a:lnSpc>
                <a:spcPct val="100000"/>
              </a:lnSpc>
              <a:spcBef>
                <a:spcPts val="405"/>
              </a:spcBef>
              <a:buChar char="•"/>
              <a:tabLst>
                <a:tab pos="356235" algn="l"/>
              </a:tabLst>
            </a:pPr>
            <a:r>
              <a:rPr sz="4250" spc="-95" dirty="0">
                <a:latin typeface="Lucida Sans Unicode"/>
                <a:cs typeface="Lucida Sans Unicode"/>
              </a:rPr>
              <a:t>П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-540" dirty="0">
                <a:latin typeface="Lucida Sans Unicode"/>
                <a:cs typeface="Lucida Sans Unicode"/>
              </a:rPr>
              <a:t>д</a:t>
            </a:r>
            <a:r>
              <a:rPr sz="4250" spc="-100" dirty="0">
                <a:latin typeface="Lucida Sans Unicode"/>
                <a:cs typeface="Lucida Sans Unicode"/>
              </a:rPr>
              <a:t>б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-150" dirty="0">
                <a:latin typeface="Lucida Sans Unicode"/>
                <a:cs typeface="Lucida Sans Unicode"/>
              </a:rPr>
              <a:t>р</a:t>
            </a:r>
            <a:r>
              <a:rPr sz="4250" spc="-340" dirty="0">
                <a:latin typeface="Lucida Sans Unicode"/>
                <a:cs typeface="Lucida Sans Unicode"/>
              </a:rPr>
              <a:t>к</a:t>
            </a:r>
            <a:r>
              <a:rPr sz="4250" spc="-95" dirty="0">
                <a:latin typeface="Lucida Sans Unicode"/>
                <a:cs typeface="Lucida Sans Unicode"/>
              </a:rPr>
              <a:t>а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-150" dirty="0">
                <a:latin typeface="Lucida Sans Unicode"/>
                <a:cs typeface="Lucida Sans Unicode"/>
              </a:rPr>
              <a:t>р</a:t>
            </a:r>
            <a:r>
              <a:rPr sz="4250" spc="-100" dirty="0">
                <a:latin typeface="Lucida Sans Unicode"/>
                <a:cs typeface="Lucida Sans Unicode"/>
              </a:rPr>
              <a:t>а</a:t>
            </a:r>
            <a:r>
              <a:rPr sz="4250" spc="-165" dirty="0">
                <a:latin typeface="Lucida Sans Unicode"/>
                <a:cs typeface="Lucida Sans Unicode"/>
              </a:rPr>
              <a:t>сс</a:t>
            </a:r>
            <a:r>
              <a:rPr sz="4250" spc="-340" dirty="0">
                <a:latin typeface="Lucida Sans Unicode"/>
                <a:cs typeface="Lucida Sans Unicode"/>
              </a:rPr>
              <a:t>к</a:t>
            </a:r>
            <a:r>
              <a:rPr sz="4250" spc="-100" dirty="0">
                <a:latin typeface="Lucida Sans Unicode"/>
                <a:cs typeface="Lucida Sans Unicode"/>
              </a:rPr>
              <a:t>а</a:t>
            </a:r>
            <a:r>
              <a:rPr sz="4250" spc="-125" dirty="0">
                <a:latin typeface="Lucida Sans Unicode"/>
                <a:cs typeface="Lucida Sans Unicode"/>
              </a:rPr>
              <a:t>зо</a:t>
            </a:r>
            <a:r>
              <a:rPr sz="4250" spc="175" dirty="0">
                <a:latin typeface="Lucida Sans Unicode"/>
                <a:cs typeface="Lucida Sans Unicode"/>
              </a:rPr>
              <a:t>в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-120" dirty="0">
                <a:latin typeface="Lucida Sans Unicode"/>
                <a:cs typeface="Lucida Sans Unicode"/>
              </a:rPr>
              <a:t>о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55" dirty="0">
                <a:latin typeface="Lucida Sans Unicode"/>
                <a:cs typeface="Lucida Sans Unicode"/>
              </a:rPr>
              <a:t>Б</a:t>
            </a:r>
            <a:r>
              <a:rPr sz="4250" spc="-185" dirty="0">
                <a:latin typeface="Lucida Sans Unicode"/>
                <a:cs typeface="Lucida Sans Unicode"/>
              </a:rPr>
              <a:t>л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-340" dirty="0">
                <a:latin typeface="Lucida Sans Unicode"/>
                <a:cs typeface="Lucida Sans Unicode"/>
              </a:rPr>
              <a:t>к</a:t>
            </a:r>
            <a:r>
              <a:rPr sz="4250" spc="-100" dirty="0">
                <a:latin typeface="Lucida Sans Unicode"/>
                <a:cs typeface="Lucida Sans Unicode"/>
              </a:rPr>
              <a:t>а</a:t>
            </a:r>
            <a:r>
              <a:rPr sz="4250" spc="-540" dirty="0">
                <a:latin typeface="Lucida Sans Unicode"/>
                <a:cs typeface="Lucida Sans Unicode"/>
              </a:rPr>
              <a:t>д</a:t>
            </a:r>
            <a:r>
              <a:rPr sz="4250" spc="-35" dirty="0">
                <a:latin typeface="Lucida Sans Unicode"/>
                <a:cs typeface="Lucida Sans Unicode"/>
              </a:rPr>
              <a:t>е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-90" dirty="0">
                <a:latin typeface="Lucida Sans Unicode"/>
                <a:cs typeface="Lucida Sans Unicode"/>
              </a:rPr>
              <a:t>Л</a:t>
            </a:r>
            <a:r>
              <a:rPr sz="4250" spc="-40" dirty="0">
                <a:latin typeface="Lucida Sans Unicode"/>
                <a:cs typeface="Lucida Sans Unicode"/>
              </a:rPr>
              <a:t>е</a:t>
            </a:r>
            <a:r>
              <a:rPr sz="4250" spc="-70" dirty="0">
                <a:latin typeface="Lucida Sans Unicode"/>
                <a:cs typeface="Lucida Sans Unicode"/>
              </a:rPr>
              <a:t>н</a:t>
            </a:r>
            <a:r>
              <a:rPr sz="4250" spc="-114" dirty="0">
                <a:latin typeface="Lucida Sans Unicode"/>
                <a:cs typeface="Lucida Sans Unicode"/>
              </a:rPr>
              <a:t>и</a:t>
            </a:r>
            <a:r>
              <a:rPr sz="4250" spc="-70" dirty="0">
                <a:latin typeface="Lucida Sans Unicode"/>
                <a:cs typeface="Lucida Sans Unicode"/>
              </a:rPr>
              <a:t>н</a:t>
            </a:r>
            <a:r>
              <a:rPr sz="4250" spc="-315" dirty="0">
                <a:latin typeface="Lucida Sans Unicode"/>
                <a:cs typeface="Lucida Sans Unicode"/>
              </a:rPr>
              <a:t>г</a:t>
            </a:r>
            <a:r>
              <a:rPr sz="4250" spc="-150" dirty="0">
                <a:latin typeface="Lucida Sans Unicode"/>
                <a:cs typeface="Lucida Sans Unicode"/>
              </a:rPr>
              <a:t>р</a:t>
            </a:r>
            <a:r>
              <a:rPr sz="4250" spc="-100" dirty="0">
                <a:latin typeface="Lucida Sans Unicode"/>
                <a:cs typeface="Lucida Sans Unicode"/>
              </a:rPr>
              <a:t>а</a:t>
            </a:r>
            <a:r>
              <a:rPr sz="4250" spc="-540" dirty="0">
                <a:latin typeface="Lucida Sans Unicode"/>
                <a:cs typeface="Lucida Sans Unicode"/>
              </a:rPr>
              <a:t>д</a:t>
            </a:r>
            <a:r>
              <a:rPr sz="4250" spc="-95" dirty="0">
                <a:latin typeface="Lucida Sans Unicode"/>
                <a:cs typeface="Lucida Sans Unicode"/>
              </a:rPr>
              <a:t>а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-540" dirty="0">
                <a:latin typeface="Lucida Sans Unicode"/>
                <a:cs typeface="Lucida Sans Unicode"/>
              </a:rPr>
              <a:t>д</a:t>
            </a:r>
            <a:r>
              <a:rPr sz="4250" spc="-185" dirty="0">
                <a:latin typeface="Lucida Sans Unicode"/>
                <a:cs typeface="Lucida Sans Unicode"/>
              </a:rPr>
              <a:t>л</a:t>
            </a:r>
            <a:r>
              <a:rPr sz="4250" spc="80" dirty="0">
                <a:latin typeface="Lucida Sans Unicode"/>
                <a:cs typeface="Lucida Sans Unicode"/>
              </a:rPr>
              <a:t>я</a:t>
            </a:r>
            <a:r>
              <a:rPr sz="4250" spc="-245" dirty="0">
                <a:latin typeface="Lucida Sans Unicode"/>
                <a:cs typeface="Lucida Sans Unicode"/>
              </a:rPr>
              <a:t> </a:t>
            </a:r>
            <a:r>
              <a:rPr sz="4250" spc="-540" dirty="0">
                <a:latin typeface="Lucida Sans Unicode"/>
                <a:cs typeface="Lucida Sans Unicode"/>
              </a:rPr>
              <a:t>д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35" dirty="0">
                <a:latin typeface="Lucida Sans Unicode"/>
                <a:cs typeface="Lucida Sans Unicode"/>
              </a:rPr>
              <a:t>ш</a:t>
            </a:r>
            <a:r>
              <a:rPr sz="4250" spc="-340" dirty="0">
                <a:latin typeface="Lucida Sans Unicode"/>
                <a:cs typeface="Lucida Sans Unicode"/>
              </a:rPr>
              <a:t>к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-185" dirty="0">
                <a:latin typeface="Lucida Sans Unicode"/>
                <a:cs typeface="Lucida Sans Unicode"/>
              </a:rPr>
              <a:t>л</a:t>
            </a:r>
            <a:r>
              <a:rPr sz="4250" spc="260" dirty="0">
                <a:latin typeface="Lucida Sans Unicode"/>
                <a:cs typeface="Lucida Sans Unicode"/>
              </a:rPr>
              <a:t>ь</a:t>
            </a:r>
            <a:r>
              <a:rPr sz="4250" spc="-70" dirty="0">
                <a:latin typeface="Lucida Sans Unicode"/>
                <a:cs typeface="Lucida Sans Unicode"/>
              </a:rPr>
              <a:t>н</a:t>
            </a:r>
            <a:r>
              <a:rPr sz="4250" spc="-114" dirty="0">
                <a:latin typeface="Lucida Sans Unicode"/>
                <a:cs typeface="Lucida Sans Unicode"/>
              </a:rPr>
              <a:t>и</a:t>
            </a:r>
            <a:r>
              <a:rPr sz="4250" spc="-340" dirty="0">
                <a:latin typeface="Lucida Sans Unicode"/>
                <a:cs typeface="Lucida Sans Unicode"/>
              </a:rPr>
              <a:t>к</a:t>
            </a:r>
            <a:r>
              <a:rPr sz="4250" spc="-125" dirty="0">
                <a:latin typeface="Lucida Sans Unicode"/>
                <a:cs typeface="Lucida Sans Unicode"/>
              </a:rPr>
              <a:t>о</a:t>
            </a:r>
            <a:r>
              <a:rPr sz="4250" spc="170" dirty="0">
                <a:latin typeface="Lucida Sans Unicode"/>
                <a:cs typeface="Lucida Sans Unicode"/>
              </a:rPr>
              <a:t>в</a:t>
            </a:r>
            <a:r>
              <a:rPr sz="4250" spc="-335" dirty="0">
                <a:latin typeface="Lucida Sans Unicode"/>
                <a:cs typeface="Lucida Sans Unicode"/>
              </a:rPr>
              <a:t>.</a:t>
            </a:r>
            <a:endParaRPr sz="4250" dirty="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14" y="5606832"/>
            <a:ext cx="8878157" cy="46801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"/>
            <a:ext cx="18287999" cy="10286996"/>
            <a:chOff x="0" y="3"/>
            <a:chExt cx="18287999" cy="10286996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5"/>
              <a:ext cx="11788990" cy="5855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3"/>
              <a:ext cx="10967949" cy="59467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10000" y="1280576"/>
              <a:ext cx="10134599" cy="8053924"/>
            </a:xfrm>
            <a:custGeom>
              <a:avLst/>
              <a:gdLst/>
              <a:ahLst/>
              <a:cxnLst/>
              <a:rect l="l" t="t" r="r" b="b"/>
              <a:pathLst>
                <a:path w="8672194" h="7723505">
                  <a:moveTo>
                    <a:pt x="8649267" y="7723333"/>
                  </a:moveTo>
                  <a:lnTo>
                    <a:pt x="0" y="7697712"/>
                  </a:lnTo>
                  <a:lnTo>
                    <a:pt x="22801" y="0"/>
                  </a:lnTo>
                  <a:lnTo>
                    <a:pt x="8672069" y="25620"/>
                  </a:lnTo>
                  <a:lnTo>
                    <a:pt x="8649267" y="7723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600" y="1485901"/>
              <a:ext cx="9677400" cy="7611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2648" y="1459693"/>
            <a:ext cx="9373870" cy="3638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199"/>
              </a:lnSpc>
              <a:spcBef>
                <a:spcPts val="100"/>
              </a:spcBef>
            </a:pPr>
            <a:r>
              <a:rPr sz="6800" spc="240" dirty="0">
                <a:solidFill>
                  <a:srgbClr val="FF0000"/>
                </a:solidFill>
              </a:rPr>
              <a:t>ОРГАНИЗАЦИЯ </a:t>
            </a:r>
            <a:r>
              <a:rPr sz="6800" spc="245" dirty="0">
                <a:solidFill>
                  <a:srgbClr val="FF0000"/>
                </a:solidFill>
              </a:rPr>
              <a:t> </a:t>
            </a:r>
            <a:r>
              <a:rPr sz="6800" spc="-65" dirty="0">
                <a:solidFill>
                  <a:srgbClr val="FF0000"/>
                </a:solidFill>
              </a:rPr>
              <a:t>СЮЖЕТНО-РОЛЕВЫХ </a:t>
            </a:r>
            <a:r>
              <a:rPr sz="6800" spc="-1875" dirty="0">
                <a:solidFill>
                  <a:srgbClr val="FF0000"/>
                </a:solidFill>
              </a:rPr>
              <a:t> </a:t>
            </a:r>
            <a:r>
              <a:rPr sz="6800" spc="225" dirty="0">
                <a:solidFill>
                  <a:srgbClr val="FF0000"/>
                </a:solidFill>
              </a:rPr>
              <a:t>ИГР</a:t>
            </a:r>
            <a:endParaRPr sz="6800" dirty="0">
              <a:solidFill>
                <a:srgbClr val="FF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65794" y="4661013"/>
            <a:ext cx="639445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30" y="394347"/>
                </a:moveTo>
                <a:lnTo>
                  <a:pt x="1364119" y="366776"/>
                </a:lnTo>
                <a:lnTo>
                  <a:pt x="1314729" y="361708"/>
                </a:lnTo>
                <a:lnTo>
                  <a:pt x="1265224" y="358089"/>
                </a:lnTo>
                <a:lnTo>
                  <a:pt x="1215644" y="355879"/>
                </a:lnTo>
                <a:lnTo>
                  <a:pt x="1165999" y="355053"/>
                </a:lnTo>
                <a:lnTo>
                  <a:pt x="1116317" y="355561"/>
                </a:lnTo>
                <a:lnTo>
                  <a:pt x="1066634" y="357378"/>
                </a:lnTo>
                <a:lnTo>
                  <a:pt x="1016977" y="360464"/>
                </a:lnTo>
                <a:lnTo>
                  <a:pt x="967359" y="364794"/>
                </a:lnTo>
                <a:lnTo>
                  <a:pt x="917816" y="370319"/>
                </a:lnTo>
                <a:lnTo>
                  <a:pt x="868362" y="377012"/>
                </a:lnTo>
                <a:lnTo>
                  <a:pt x="819035" y="384848"/>
                </a:lnTo>
                <a:lnTo>
                  <a:pt x="769861" y="393776"/>
                </a:lnTo>
                <a:lnTo>
                  <a:pt x="720864" y="403758"/>
                </a:lnTo>
                <a:lnTo>
                  <a:pt x="672058" y="414782"/>
                </a:lnTo>
                <a:lnTo>
                  <a:pt x="623493" y="426796"/>
                </a:lnTo>
                <a:lnTo>
                  <a:pt x="575170" y="439762"/>
                </a:lnTo>
                <a:lnTo>
                  <a:pt x="527126" y="453669"/>
                </a:lnTo>
                <a:lnTo>
                  <a:pt x="479399" y="468452"/>
                </a:lnTo>
                <a:lnTo>
                  <a:pt x="431990" y="484085"/>
                </a:lnTo>
                <a:lnTo>
                  <a:pt x="384949" y="500545"/>
                </a:lnTo>
                <a:lnTo>
                  <a:pt x="338277" y="517791"/>
                </a:lnTo>
                <a:lnTo>
                  <a:pt x="292023" y="535787"/>
                </a:lnTo>
                <a:lnTo>
                  <a:pt x="246214" y="554507"/>
                </a:lnTo>
                <a:lnTo>
                  <a:pt x="200850" y="573900"/>
                </a:lnTo>
                <a:lnTo>
                  <a:pt x="197523" y="578713"/>
                </a:lnTo>
                <a:lnTo>
                  <a:pt x="198577" y="585216"/>
                </a:lnTo>
                <a:lnTo>
                  <a:pt x="203047" y="590270"/>
                </a:lnTo>
                <a:lnTo>
                  <a:pt x="209956" y="590715"/>
                </a:lnTo>
                <a:lnTo>
                  <a:pt x="258495" y="573646"/>
                </a:lnTo>
                <a:lnTo>
                  <a:pt x="307149" y="557644"/>
                </a:lnTo>
                <a:lnTo>
                  <a:pt x="355942" y="542709"/>
                </a:lnTo>
                <a:lnTo>
                  <a:pt x="404876" y="528789"/>
                </a:lnTo>
                <a:lnTo>
                  <a:pt x="453923" y="515861"/>
                </a:lnTo>
                <a:lnTo>
                  <a:pt x="503110" y="503872"/>
                </a:lnTo>
                <a:lnTo>
                  <a:pt x="552411" y="492810"/>
                </a:lnTo>
                <a:lnTo>
                  <a:pt x="601840" y="482638"/>
                </a:lnTo>
                <a:lnTo>
                  <a:pt x="651395" y="473329"/>
                </a:lnTo>
                <a:lnTo>
                  <a:pt x="701065" y="464820"/>
                </a:lnTo>
                <a:lnTo>
                  <a:pt x="750862" y="457111"/>
                </a:lnTo>
                <a:lnTo>
                  <a:pt x="800773" y="450151"/>
                </a:lnTo>
                <a:lnTo>
                  <a:pt x="850798" y="443915"/>
                </a:lnTo>
                <a:lnTo>
                  <a:pt x="900925" y="438365"/>
                </a:lnTo>
                <a:lnTo>
                  <a:pt x="951179" y="433476"/>
                </a:lnTo>
                <a:lnTo>
                  <a:pt x="1001534" y="429209"/>
                </a:lnTo>
                <a:lnTo>
                  <a:pt x="1052004" y="425526"/>
                </a:lnTo>
                <a:lnTo>
                  <a:pt x="1102575" y="422389"/>
                </a:lnTo>
                <a:lnTo>
                  <a:pt x="1153261" y="419785"/>
                </a:lnTo>
                <a:lnTo>
                  <a:pt x="1204036" y="417677"/>
                </a:lnTo>
                <a:lnTo>
                  <a:pt x="1254925" y="416013"/>
                </a:lnTo>
                <a:lnTo>
                  <a:pt x="1305902" y="414782"/>
                </a:lnTo>
                <a:lnTo>
                  <a:pt x="1356982" y="413931"/>
                </a:lnTo>
                <a:lnTo>
                  <a:pt x="1408163" y="413435"/>
                </a:lnTo>
                <a:lnTo>
                  <a:pt x="1421790" y="407530"/>
                </a:lnTo>
                <a:lnTo>
                  <a:pt x="1428330" y="394347"/>
                </a:lnTo>
                <a:close/>
              </a:path>
              <a:path w="6394450" h="880110">
                <a:moveTo>
                  <a:pt x="6195187" y="151180"/>
                </a:moveTo>
                <a:lnTo>
                  <a:pt x="6193790" y="101892"/>
                </a:lnTo>
                <a:lnTo>
                  <a:pt x="6186678" y="52412"/>
                </a:lnTo>
                <a:lnTo>
                  <a:pt x="6141047" y="2235"/>
                </a:lnTo>
                <a:lnTo>
                  <a:pt x="6106833" y="0"/>
                </a:lnTo>
                <a:lnTo>
                  <a:pt x="6074029" y="11569"/>
                </a:lnTo>
                <a:lnTo>
                  <a:pt x="6049378" y="35877"/>
                </a:lnTo>
                <a:lnTo>
                  <a:pt x="6039663" y="71818"/>
                </a:lnTo>
                <a:lnTo>
                  <a:pt x="6037948" y="123786"/>
                </a:lnTo>
                <a:lnTo>
                  <a:pt x="6032043" y="174066"/>
                </a:lnTo>
                <a:lnTo>
                  <a:pt x="6021946" y="222592"/>
                </a:lnTo>
                <a:lnTo>
                  <a:pt x="6007671" y="269290"/>
                </a:lnTo>
                <a:lnTo>
                  <a:pt x="5989256" y="314121"/>
                </a:lnTo>
                <a:lnTo>
                  <a:pt x="5966701" y="357009"/>
                </a:lnTo>
                <a:lnTo>
                  <a:pt x="5940018" y="397891"/>
                </a:lnTo>
                <a:lnTo>
                  <a:pt x="5909234" y="436714"/>
                </a:lnTo>
                <a:lnTo>
                  <a:pt x="5874359" y="473405"/>
                </a:lnTo>
                <a:lnTo>
                  <a:pt x="5835408" y="507898"/>
                </a:lnTo>
                <a:lnTo>
                  <a:pt x="5795988" y="537616"/>
                </a:lnTo>
                <a:lnTo>
                  <a:pt x="5754624" y="564146"/>
                </a:lnTo>
                <a:lnTo>
                  <a:pt x="5711558" y="587705"/>
                </a:lnTo>
                <a:lnTo>
                  <a:pt x="5667006" y="608495"/>
                </a:lnTo>
                <a:lnTo>
                  <a:pt x="5621210" y="626745"/>
                </a:lnTo>
                <a:lnTo>
                  <a:pt x="5574398" y="642645"/>
                </a:lnTo>
                <a:lnTo>
                  <a:pt x="5526811" y="656412"/>
                </a:lnTo>
                <a:lnTo>
                  <a:pt x="5478653" y="668261"/>
                </a:lnTo>
                <a:lnTo>
                  <a:pt x="5430177" y="678408"/>
                </a:lnTo>
                <a:lnTo>
                  <a:pt x="5381599" y="687057"/>
                </a:lnTo>
                <a:lnTo>
                  <a:pt x="5333162" y="694423"/>
                </a:lnTo>
                <a:lnTo>
                  <a:pt x="5285092" y="700709"/>
                </a:lnTo>
                <a:lnTo>
                  <a:pt x="5234927" y="706234"/>
                </a:lnTo>
                <a:lnTo>
                  <a:pt x="5184686" y="711187"/>
                </a:lnTo>
                <a:lnTo>
                  <a:pt x="5134394" y="715568"/>
                </a:lnTo>
                <a:lnTo>
                  <a:pt x="5084038" y="719416"/>
                </a:lnTo>
                <a:lnTo>
                  <a:pt x="5033645" y="722744"/>
                </a:lnTo>
                <a:lnTo>
                  <a:pt x="4983200" y="725563"/>
                </a:lnTo>
                <a:lnTo>
                  <a:pt x="4932718" y="727900"/>
                </a:lnTo>
                <a:lnTo>
                  <a:pt x="4882197" y="729767"/>
                </a:lnTo>
                <a:lnTo>
                  <a:pt x="4831639" y="731177"/>
                </a:lnTo>
                <a:lnTo>
                  <a:pt x="4781067" y="732167"/>
                </a:lnTo>
                <a:lnTo>
                  <a:pt x="4730470" y="732739"/>
                </a:lnTo>
                <a:lnTo>
                  <a:pt x="4679861" y="732929"/>
                </a:lnTo>
                <a:lnTo>
                  <a:pt x="4629239" y="732739"/>
                </a:lnTo>
                <a:lnTo>
                  <a:pt x="4578616" y="732193"/>
                </a:lnTo>
                <a:lnTo>
                  <a:pt x="4527982" y="731304"/>
                </a:lnTo>
                <a:lnTo>
                  <a:pt x="4477359" y="730097"/>
                </a:lnTo>
                <a:lnTo>
                  <a:pt x="4426737" y="728586"/>
                </a:lnTo>
                <a:lnTo>
                  <a:pt x="4376140" y="726808"/>
                </a:lnTo>
                <a:lnTo>
                  <a:pt x="4274998" y="722464"/>
                </a:lnTo>
                <a:lnTo>
                  <a:pt x="4173969" y="717207"/>
                </a:lnTo>
                <a:lnTo>
                  <a:pt x="4073093" y="711200"/>
                </a:lnTo>
                <a:lnTo>
                  <a:pt x="3972407" y="704596"/>
                </a:lnTo>
                <a:lnTo>
                  <a:pt x="3872268" y="697230"/>
                </a:lnTo>
                <a:lnTo>
                  <a:pt x="3772141" y="689241"/>
                </a:lnTo>
                <a:lnTo>
                  <a:pt x="3621989" y="676300"/>
                </a:lnTo>
                <a:lnTo>
                  <a:pt x="3421824" y="657669"/>
                </a:lnTo>
                <a:lnTo>
                  <a:pt x="2821394" y="598614"/>
                </a:lnTo>
                <a:lnTo>
                  <a:pt x="2671241" y="584568"/>
                </a:lnTo>
                <a:lnTo>
                  <a:pt x="2521051" y="571385"/>
                </a:lnTo>
                <a:lnTo>
                  <a:pt x="2420912" y="563194"/>
                </a:lnTo>
                <a:lnTo>
                  <a:pt x="2320734" y="555599"/>
                </a:lnTo>
                <a:lnTo>
                  <a:pt x="2220544" y="548665"/>
                </a:lnTo>
                <a:lnTo>
                  <a:pt x="2120315" y="542480"/>
                </a:lnTo>
                <a:lnTo>
                  <a:pt x="2020049" y="537133"/>
                </a:lnTo>
                <a:lnTo>
                  <a:pt x="1919757" y="532701"/>
                </a:lnTo>
                <a:lnTo>
                  <a:pt x="1869605" y="530847"/>
                </a:lnTo>
                <a:lnTo>
                  <a:pt x="1819427" y="529259"/>
                </a:lnTo>
                <a:lnTo>
                  <a:pt x="1769249" y="527939"/>
                </a:lnTo>
                <a:lnTo>
                  <a:pt x="1719059" y="526897"/>
                </a:lnTo>
                <a:lnTo>
                  <a:pt x="1668856" y="526148"/>
                </a:lnTo>
                <a:lnTo>
                  <a:pt x="1618640" y="525691"/>
                </a:lnTo>
                <a:lnTo>
                  <a:pt x="1568411" y="525564"/>
                </a:lnTo>
                <a:lnTo>
                  <a:pt x="1518170" y="525741"/>
                </a:lnTo>
                <a:lnTo>
                  <a:pt x="1467929" y="526262"/>
                </a:lnTo>
                <a:lnTo>
                  <a:pt x="1417662" y="527113"/>
                </a:lnTo>
                <a:lnTo>
                  <a:pt x="1367383" y="528320"/>
                </a:lnTo>
                <a:lnTo>
                  <a:pt x="1266774" y="531647"/>
                </a:lnTo>
                <a:lnTo>
                  <a:pt x="1216431" y="533742"/>
                </a:lnTo>
                <a:lnTo>
                  <a:pt x="1166088" y="536232"/>
                </a:lnTo>
                <a:lnTo>
                  <a:pt x="1115758" y="539178"/>
                </a:lnTo>
                <a:lnTo>
                  <a:pt x="1065479" y="542607"/>
                </a:lnTo>
                <a:lnTo>
                  <a:pt x="1015250" y="546582"/>
                </a:lnTo>
                <a:lnTo>
                  <a:pt x="965111" y="551129"/>
                </a:lnTo>
                <a:lnTo>
                  <a:pt x="915085" y="556310"/>
                </a:lnTo>
                <a:lnTo>
                  <a:pt x="865174" y="562152"/>
                </a:lnTo>
                <a:lnTo>
                  <a:pt x="815416" y="568718"/>
                </a:lnTo>
                <a:lnTo>
                  <a:pt x="765822" y="576046"/>
                </a:lnTo>
                <a:lnTo>
                  <a:pt x="716407" y="584174"/>
                </a:lnTo>
                <a:lnTo>
                  <a:pt x="667219" y="593166"/>
                </a:lnTo>
                <a:lnTo>
                  <a:pt x="618248" y="603059"/>
                </a:lnTo>
                <a:lnTo>
                  <a:pt x="569531" y="613879"/>
                </a:lnTo>
                <a:lnTo>
                  <a:pt x="521093" y="625703"/>
                </a:lnTo>
                <a:lnTo>
                  <a:pt x="472935" y="638556"/>
                </a:lnTo>
                <a:lnTo>
                  <a:pt x="425107" y="652500"/>
                </a:lnTo>
                <a:lnTo>
                  <a:pt x="377609" y="667550"/>
                </a:lnTo>
                <a:lnTo>
                  <a:pt x="330466" y="683780"/>
                </a:lnTo>
                <a:lnTo>
                  <a:pt x="283692" y="701230"/>
                </a:lnTo>
                <a:lnTo>
                  <a:pt x="237324" y="719937"/>
                </a:lnTo>
                <a:lnTo>
                  <a:pt x="191389" y="739952"/>
                </a:lnTo>
                <a:lnTo>
                  <a:pt x="145872" y="761326"/>
                </a:lnTo>
                <a:lnTo>
                  <a:pt x="100838" y="784085"/>
                </a:lnTo>
                <a:lnTo>
                  <a:pt x="56273" y="808291"/>
                </a:lnTo>
                <a:lnTo>
                  <a:pt x="12217" y="833996"/>
                </a:lnTo>
                <a:lnTo>
                  <a:pt x="0" y="850150"/>
                </a:lnTo>
                <a:lnTo>
                  <a:pt x="3263" y="868121"/>
                </a:lnTo>
                <a:lnTo>
                  <a:pt x="17513" y="880033"/>
                </a:lnTo>
                <a:lnTo>
                  <a:pt x="38227" y="877989"/>
                </a:lnTo>
                <a:lnTo>
                  <a:pt x="82638" y="855954"/>
                </a:lnTo>
                <a:lnTo>
                  <a:pt x="127584" y="835228"/>
                </a:lnTo>
                <a:lnTo>
                  <a:pt x="173050" y="815771"/>
                </a:lnTo>
                <a:lnTo>
                  <a:pt x="218973" y="797534"/>
                </a:lnTo>
                <a:lnTo>
                  <a:pt x="265353" y="780478"/>
                </a:lnTo>
                <a:lnTo>
                  <a:pt x="312166" y="764578"/>
                </a:lnTo>
                <a:lnTo>
                  <a:pt x="359346" y="749769"/>
                </a:lnTo>
                <a:lnTo>
                  <a:pt x="406908" y="736041"/>
                </a:lnTo>
                <a:lnTo>
                  <a:pt x="454787" y="723328"/>
                </a:lnTo>
                <a:lnTo>
                  <a:pt x="502970" y="711606"/>
                </a:lnTo>
                <a:lnTo>
                  <a:pt x="551421" y="700824"/>
                </a:lnTo>
                <a:lnTo>
                  <a:pt x="600125" y="690956"/>
                </a:lnTo>
                <a:lnTo>
                  <a:pt x="649046" y="681951"/>
                </a:lnTo>
                <a:lnTo>
                  <a:pt x="698144" y="673773"/>
                </a:lnTo>
                <a:lnTo>
                  <a:pt x="747395" y="666381"/>
                </a:lnTo>
                <a:lnTo>
                  <a:pt x="796772" y="659726"/>
                </a:lnTo>
                <a:lnTo>
                  <a:pt x="846251" y="653796"/>
                </a:lnTo>
                <a:lnTo>
                  <a:pt x="895807" y="648525"/>
                </a:lnTo>
                <a:lnTo>
                  <a:pt x="945388" y="643890"/>
                </a:lnTo>
                <a:lnTo>
                  <a:pt x="994981" y="639838"/>
                </a:lnTo>
                <a:lnTo>
                  <a:pt x="1044549" y="636333"/>
                </a:lnTo>
                <a:lnTo>
                  <a:pt x="1094066" y="633336"/>
                </a:lnTo>
                <a:lnTo>
                  <a:pt x="1143520" y="630809"/>
                </a:lnTo>
                <a:lnTo>
                  <a:pt x="1192847" y="628713"/>
                </a:lnTo>
                <a:lnTo>
                  <a:pt x="1242047" y="627011"/>
                </a:lnTo>
                <a:lnTo>
                  <a:pt x="1291082" y="625652"/>
                </a:lnTo>
                <a:lnTo>
                  <a:pt x="1341805" y="624535"/>
                </a:lnTo>
                <a:lnTo>
                  <a:pt x="1392529" y="623735"/>
                </a:lnTo>
                <a:lnTo>
                  <a:pt x="1443240" y="623265"/>
                </a:lnTo>
                <a:lnTo>
                  <a:pt x="1493951" y="623112"/>
                </a:lnTo>
                <a:lnTo>
                  <a:pt x="1544637" y="623252"/>
                </a:lnTo>
                <a:lnTo>
                  <a:pt x="1595310" y="623697"/>
                </a:lnTo>
                <a:lnTo>
                  <a:pt x="1645983" y="624433"/>
                </a:lnTo>
                <a:lnTo>
                  <a:pt x="1696643" y="625436"/>
                </a:lnTo>
                <a:lnTo>
                  <a:pt x="1747291" y="626706"/>
                </a:lnTo>
                <a:lnTo>
                  <a:pt x="1848548" y="630034"/>
                </a:lnTo>
                <a:lnTo>
                  <a:pt x="1949767" y="634314"/>
                </a:lnTo>
                <a:lnTo>
                  <a:pt x="2050948" y="639483"/>
                </a:lnTo>
                <a:lnTo>
                  <a:pt x="2152078" y="645477"/>
                </a:lnTo>
                <a:lnTo>
                  <a:pt x="2253170" y="652208"/>
                </a:lnTo>
                <a:lnTo>
                  <a:pt x="2354224" y="659625"/>
                </a:lnTo>
                <a:lnTo>
                  <a:pt x="2455227" y="667639"/>
                </a:lnTo>
                <a:lnTo>
                  <a:pt x="2606649" y="680631"/>
                </a:lnTo>
                <a:lnTo>
                  <a:pt x="2759151" y="694829"/>
                </a:lnTo>
                <a:lnTo>
                  <a:pt x="3472992" y="765543"/>
                </a:lnTo>
                <a:lnTo>
                  <a:pt x="3626053" y="779881"/>
                </a:lnTo>
                <a:lnTo>
                  <a:pt x="3779240" y="793381"/>
                </a:lnTo>
                <a:lnTo>
                  <a:pt x="3881424" y="801776"/>
                </a:lnTo>
                <a:lnTo>
                  <a:pt x="3983685" y="809612"/>
                </a:lnTo>
                <a:lnTo>
                  <a:pt x="4034853" y="813282"/>
                </a:lnTo>
                <a:lnTo>
                  <a:pt x="4133062" y="819543"/>
                </a:lnTo>
                <a:lnTo>
                  <a:pt x="4231398" y="824979"/>
                </a:lnTo>
                <a:lnTo>
                  <a:pt x="4329862" y="829589"/>
                </a:lnTo>
                <a:lnTo>
                  <a:pt x="4428414" y="833323"/>
                </a:lnTo>
                <a:lnTo>
                  <a:pt x="4527029" y="836193"/>
                </a:lnTo>
                <a:lnTo>
                  <a:pt x="4625683" y="838136"/>
                </a:lnTo>
                <a:lnTo>
                  <a:pt x="4724374" y="839165"/>
                </a:lnTo>
                <a:lnTo>
                  <a:pt x="4874234" y="839724"/>
                </a:lnTo>
                <a:lnTo>
                  <a:pt x="4924310" y="839571"/>
                </a:lnTo>
                <a:lnTo>
                  <a:pt x="4974425" y="839114"/>
                </a:lnTo>
                <a:lnTo>
                  <a:pt x="5024552" y="838288"/>
                </a:lnTo>
                <a:lnTo>
                  <a:pt x="5074691" y="837018"/>
                </a:lnTo>
                <a:lnTo>
                  <a:pt x="5124818" y="835228"/>
                </a:lnTo>
                <a:lnTo>
                  <a:pt x="5174932" y="832840"/>
                </a:lnTo>
                <a:lnTo>
                  <a:pt x="5224996" y="829779"/>
                </a:lnTo>
                <a:lnTo>
                  <a:pt x="5275021" y="825995"/>
                </a:lnTo>
                <a:lnTo>
                  <a:pt x="5324983" y="821372"/>
                </a:lnTo>
                <a:lnTo>
                  <a:pt x="5374868" y="815873"/>
                </a:lnTo>
                <a:lnTo>
                  <a:pt x="5424983" y="809256"/>
                </a:lnTo>
                <a:lnTo>
                  <a:pt x="5474957" y="801255"/>
                </a:lnTo>
                <a:lnTo>
                  <a:pt x="5524652" y="791730"/>
                </a:lnTo>
                <a:lnTo>
                  <a:pt x="5573941" y="780516"/>
                </a:lnTo>
                <a:lnTo>
                  <a:pt x="5622671" y="767486"/>
                </a:lnTo>
                <a:lnTo>
                  <a:pt x="5670702" y="752500"/>
                </a:lnTo>
                <a:lnTo>
                  <a:pt x="5717908" y="735393"/>
                </a:lnTo>
                <a:lnTo>
                  <a:pt x="5764149" y="716038"/>
                </a:lnTo>
                <a:lnTo>
                  <a:pt x="5809272" y="694283"/>
                </a:lnTo>
                <a:lnTo>
                  <a:pt x="5853150" y="669988"/>
                </a:lnTo>
                <a:lnTo>
                  <a:pt x="5895645" y="642988"/>
                </a:lnTo>
                <a:lnTo>
                  <a:pt x="5936615" y="613168"/>
                </a:lnTo>
                <a:lnTo>
                  <a:pt x="5975921" y="580364"/>
                </a:lnTo>
                <a:lnTo>
                  <a:pt x="6011443" y="546303"/>
                </a:lnTo>
                <a:lnTo>
                  <a:pt x="6044920" y="509625"/>
                </a:lnTo>
                <a:lnTo>
                  <a:pt x="6075997" y="470573"/>
                </a:lnTo>
                <a:lnTo>
                  <a:pt x="6104280" y="429399"/>
                </a:lnTo>
                <a:lnTo>
                  <a:pt x="6129426" y="386334"/>
                </a:lnTo>
                <a:lnTo>
                  <a:pt x="6151067" y="341617"/>
                </a:lnTo>
                <a:lnTo>
                  <a:pt x="6168822" y="295503"/>
                </a:lnTo>
                <a:lnTo>
                  <a:pt x="6182347" y="248234"/>
                </a:lnTo>
                <a:lnTo>
                  <a:pt x="6191250" y="200050"/>
                </a:lnTo>
                <a:lnTo>
                  <a:pt x="6195187" y="151180"/>
                </a:lnTo>
                <a:close/>
              </a:path>
              <a:path w="6394450" h="880110">
                <a:moveTo>
                  <a:pt x="6394361" y="263486"/>
                </a:moveTo>
                <a:lnTo>
                  <a:pt x="6380531" y="225806"/>
                </a:lnTo>
                <a:lnTo>
                  <a:pt x="6364745" y="210566"/>
                </a:lnTo>
                <a:lnTo>
                  <a:pt x="6346050" y="203809"/>
                </a:lnTo>
                <a:lnTo>
                  <a:pt x="6326365" y="205790"/>
                </a:lnTo>
                <a:lnTo>
                  <a:pt x="6307671" y="216750"/>
                </a:lnTo>
                <a:lnTo>
                  <a:pt x="6282829" y="252641"/>
                </a:lnTo>
                <a:lnTo>
                  <a:pt x="6269939" y="299085"/>
                </a:lnTo>
                <a:lnTo>
                  <a:pt x="6261938" y="348678"/>
                </a:lnTo>
                <a:lnTo>
                  <a:pt x="6251727" y="394030"/>
                </a:lnTo>
                <a:lnTo>
                  <a:pt x="6234430" y="439864"/>
                </a:lnTo>
                <a:lnTo>
                  <a:pt x="6213830" y="484124"/>
                </a:lnTo>
                <a:lnTo>
                  <a:pt x="6190069" y="526681"/>
                </a:lnTo>
                <a:lnTo>
                  <a:pt x="6163259" y="567423"/>
                </a:lnTo>
                <a:lnTo>
                  <a:pt x="6133744" y="604647"/>
                </a:lnTo>
                <a:lnTo>
                  <a:pt x="6101702" y="639432"/>
                </a:lnTo>
                <a:lnTo>
                  <a:pt x="6067272" y="671664"/>
                </a:lnTo>
                <a:lnTo>
                  <a:pt x="6030633" y="701217"/>
                </a:lnTo>
                <a:lnTo>
                  <a:pt x="5991936" y="727951"/>
                </a:lnTo>
                <a:lnTo>
                  <a:pt x="5951347" y="751751"/>
                </a:lnTo>
                <a:lnTo>
                  <a:pt x="5909018" y="772477"/>
                </a:lnTo>
                <a:lnTo>
                  <a:pt x="5865114" y="790016"/>
                </a:lnTo>
                <a:lnTo>
                  <a:pt x="5819800" y="804227"/>
                </a:lnTo>
                <a:lnTo>
                  <a:pt x="5815292" y="806983"/>
                </a:lnTo>
                <a:lnTo>
                  <a:pt x="5814923" y="811669"/>
                </a:lnTo>
                <a:lnTo>
                  <a:pt x="5817971" y="815873"/>
                </a:lnTo>
                <a:lnTo>
                  <a:pt x="5823699" y="817168"/>
                </a:lnTo>
                <a:lnTo>
                  <a:pt x="5873115" y="808418"/>
                </a:lnTo>
                <a:lnTo>
                  <a:pt x="5921464" y="796048"/>
                </a:lnTo>
                <a:lnTo>
                  <a:pt x="5968593" y="780173"/>
                </a:lnTo>
                <a:lnTo>
                  <a:pt x="6014313" y="760907"/>
                </a:lnTo>
                <a:lnTo>
                  <a:pt x="6058420" y="738378"/>
                </a:lnTo>
                <a:lnTo>
                  <a:pt x="6100762" y="712685"/>
                </a:lnTo>
                <a:lnTo>
                  <a:pt x="6141148" y="683971"/>
                </a:lnTo>
                <a:lnTo>
                  <a:pt x="6179388" y="652335"/>
                </a:lnTo>
                <a:lnTo>
                  <a:pt x="6215304" y="617893"/>
                </a:lnTo>
                <a:lnTo>
                  <a:pt x="6253734" y="575691"/>
                </a:lnTo>
                <a:lnTo>
                  <a:pt x="6288646" y="530707"/>
                </a:lnTo>
                <a:lnTo>
                  <a:pt x="6319393" y="483057"/>
                </a:lnTo>
                <a:lnTo>
                  <a:pt x="6345402" y="432854"/>
                </a:lnTo>
                <a:lnTo>
                  <a:pt x="6362789" y="395782"/>
                </a:lnTo>
                <a:lnTo>
                  <a:pt x="6380239" y="352513"/>
                </a:lnTo>
                <a:lnTo>
                  <a:pt x="6392519" y="307073"/>
                </a:lnTo>
                <a:lnTo>
                  <a:pt x="6394361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1"/>
            <a:ext cx="1696720" cy="2501265"/>
            <a:chOff x="14848189" y="7786001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89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1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2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78"/>
            <a:ext cx="2240915" cy="1807845"/>
            <a:chOff x="12592543" y="8474578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4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8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2"/>
            <a:ext cx="1750060" cy="2367280"/>
            <a:chOff x="157632" y="449782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2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59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0"/>
            <a:ext cx="1395587" cy="13361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743675" y="876300"/>
            <a:ext cx="14029725" cy="8839200"/>
            <a:chOff x="2542727" y="1168874"/>
            <a:chExt cx="12715875" cy="7359650"/>
          </a:xfrm>
        </p:grpSpPr>
        <p:sp>
          <p:nvSpPr>
            <p:cNvPr id="19" name="object 19"/>
            <p:cNvSpPr/>
            <p:nvPr/>
          </p:nvSpPr>
          <p:spPr>
            <a:xfrm>
              <a:off x="2542727" y="1168874"/>
              <a:ext cx="12715875" cy="7359650"/>
            </a:xfrm>
            <a:custGeom>
              <a:avLst/>
              <a:gdLst/>
              <a:ahLst/>
              <a:cxnLst/>
              <a:rect l="l" t="t" r="r" b="b"/>
              <a:pathLst>
                <a:path w="12715875" h="7359650">
                  <a:moveTo>
                    <a:pt x="0" y="0"/>
                  </a:moveTo>
                  <a:lnTo>
                    <a:pt x="12715660" y="0"/>
                  </a:lnTo>
                  <a:lnTo>
                    <a:pt x="12715660" y="7359140"/>
                  </a:lnTo>
                  <a:lnTo>
                    <a:pt x="0" y="7359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04563" y="1295765"/>
              <a:ext cx="12415911" cy="69789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0"/>
            <a:ext cx="1696720" cy="2501265"/>
            <a:chOff x="14848189" y="7786000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89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0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3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77"/>
            <a:ext cx="2240915" cy="1807845"/>
            <a:chOff x="12592543" y="8474577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3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7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1"/>
            <a:ext cx="1750060" cy="2367280"/>
            <a:chOff x="157632" y="449781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1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3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58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0"/>
            <a:ext cx="1395587" cy="13361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500824" y="952500"/>
            <a:ext cx="13967775" cy="8686800"/>
            <a:chOff x="2542727" y="1168874"/>
            <a:chExt cx="12715875" cy="7359650"/>
          </a:xfrm>
        </p:grpSpPr>
        <p:sp>
          <p:nvSpPr>
            <p:cNvPr id="19" name="object 19"/>
            <p:cNvSpPr/>
            <p:nvPr/>
          </p:nvSpPr>
          <p:spPr>
            <a:xfrm>
              <a:off x="2542727" y="1168874"/>
              <a:ext cx="12715875" cy="7359650"/>
            </a:xfrm>
            <a:custGeom>
              <a:avLst/>
              <a:gdLst/>
              <a:ahLst/>
              <a:cxnLst/>
              <a:rect l="l" t="t" r="r" b="b"/>
              <a:pathLst>
                <a:path w="12715875" h="7359650">
                  <a:moveTo>
                    <a:pt x="0" y="0"/>
                  </a:moveTo>
                  <a:lnTo>
                    <a:pt x="12715660" y="0"/>
                  </a:lnTo>
                  <a:lnTo>
                    <a:pt x="12715660" y="7359139"/>
                  </a:lnTo>
                  <a:lnTo>
                    <a:pt x="0" y="7359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00170" y="1362549"/>
              <a:ext cx="12418418" cy="69931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286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99654" y="0"/>
              <a:ext cx="11288345" cy="63385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94674"/>
              <a:ext cx="12400507" cy="58923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32073" y="1649612"/>
            <a:ext cx="3370884" cy="9400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0" spc="290" dirty="0">
                <a:solidFill>
                  <a:srgbClr val="FF0000"/>
                </a:solidFill>
                <a:latin typeface="Tahoma"/>
                <a:cs typeface="Tahoma"/>
              </a:rPr>
              <a:t>Задачи</a:t>
            </a:r>
            <a:endParaRPr sz="60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51192" y="3051244"/>
            <a:ext cx="13058140" cy="43345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423545" marR="2792095" indent="-411480">
              <a:lnSpc>
                <a:spcPts val="4220"/>
              </a:lnSpc>
              <a:spcBef>
                <a:spcPts val="285"/>
              </a:spcBef>
              <a:buAutoNum type="arabicPeriod"/>
              <a:tabLst>
                <a:tab pos="424180" algn="l"/>
              </a:tabLst>
            </a:pPr>
            <a:r>
              <a:rPr sz="3550" spc="-250" dirty="0">
                <a:latin typeface="Lucida Sans Unicode"/>
                <a:cs typeface="Lucida Sans Unicode"/>
              </a:rPr>
              <a:t>С</a:t>
            </a:r>
            <a:r>
              <a:rPr sz="3550" spc="-100" dirty="0">
                <a:latin typeface="Lucida Sans Unicode"/>
                <a:cs typeface="Lucida Sans Unicode"/>
              </a:rPr>
              <a:t>оо</a:t>
            </a:r>
            <a:r>
              <a:rPr sz="3550" spc="-75" dirty="0">
                <a:latin typeface="Lucida Sans Unicode"/>
                <a:cs typeface="Lucida Sans Unicode"/>
              </a:rPr>
              <a:t>б</a:t>
            </a:r>
            <a:r>
              <a:rPr sz="3550" spc="-95" dirty="0">
                <a:latin typeface="Lucida Sans Unicode"/>
                <a:cs typeface="Lucida Sans Unicode"/>
              </a:rPr>
              <a:t>щи</a:t>
            </a:r>
            <a:r>
              <a:rPr sz="3550" spc="-175" dirty="0">
                <a:latin typeface="Lucida Sans Unicode"/>
                <a:cs typeface="Lucida Sans Unicode"/>
              </a:rPr>
              <a:t>т</a:t>
            </a:r>
            <a:r>
              <a:rPr sz="3550" spc="225" dirty="0">
                <a:latin typeface="Lucida Sans Unicode"/>
                <a:cs typeface="Lucida Sans Unicode"/>
              </a:rPr>
              <a:t>ь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-65" dirty="0">
                <a:latin typeface="Lucida Sans Unicode"/>
                <a:cs typeface="Lucida Sans Unicode"/>
              </a:rPr>
              <a:t>э</a:t>
            </a:r>
            <a:r>
              <a:rPr sz="3550" spc="-150" dirty="0">
                <a:latin typeface="Lucida Sans Unicode"/>
                <a:cs typeface="Lucida Sans Unicode"/>
              </a:rPr>
              <a:t>л</a:t>
            </a:r>
            <a:r>
              <a:rPr sz="3550" spc="-30" dirty="0">
                <a:latin typeface="Lucida Sans Unicode"/>
                <a:cs typeface="Lucida Sans Unicode"/>
              </a:rPr>
              <a:t>е</a:t>
            </a:r>
            <a:r>
              <a:rPr sz="3550" spc="-180" dirty="0">
                <a:latin typeface="Lucida Sans Unicode"/>
                <a:cs typeface="Lucida Sans Unicode"/>
              </a:rPr>
              <a:t>м</a:t>
            </a:r>
            <a:r>
              <a:rPr sz="3550" spc="-30" dirty="0">
                <a:latin typeface="Lucida Sans Unicode"/>
                <a:cs typeface="Lucida Sans Unicode"/>
              </a:rPr>
              <a:t>е</a:t>
            </a:r>
            <a:r>
              <a:rPr sz="3550" spc="-55" dirty="0">
                <a:latin typeface="Lucida Sans Unicode"/>
                <a:cs typeface="Lucida Sans Unicode"/>
              </a:rPr>
              <a:t>н</a:t>
            </a:r>
            <a:r>
              <a:rPr sz="3550" spc="-175" dirty="0">
                <a:latin typeface="Lucida Sans Unicode"/>
                <a:cs typeface="Lucida Sans Unicode"/>
              </a:rPr>
              <a:t>т</a:t>
            </a:r>
            <a:r>
              <a:rPr sz="3550" spc="-80" dirty="0">
                <a:latin typeface="Lucida Sans Unicode"/>
                <a:cs typeface="Lucida Sans Unicode"/>
              </a:rPr>
              <a:t>а</a:t>
            </a:r>
            <a:r>
              <a:rPr sz="3550" spc="-120" dirty="0">
                <a:latin typeface="Lucida Sans Unicode"/>
                <a:cs typeface="Lucida Sans Unicode"/>
              </a:rPr>
              <a:t>р</a:t>
            </a:r>
            <a:r>
              <a:rPr sz="3550" spc="-55" dirty="0">
                <a:latin typeface="Lucida Sans Unicode"/>
                <a:cs typeface="Lucida Sans Unicode"/>
              </a:rPr>
              <a:t>н</a:t>
            </a:r>
            <a:r>
              <a:rPr sz="3550" spc="5" dirty="0">
                <a:latin typeface="Lucida Sans Unicode"/>
                <a:cs typeface="Lucida Sans Unicode"/>
              </a:rPr>
              <a:t>ы</a:t>
            </a:r>
            <a:r>
              <a:rPr sz="3550" spc="-25" dirty="0">
                <a:latin typeface="Lucida Sans Unicode"/>
                <a:cs typeface="Lucida Sans Unicode"/>
              </a:rPr>
              <a:t>е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-135" dirty="0">
                <a:latin typeface="Lucida Sans Unicode"/>
                <a:cs typeface="Lucida Sans Unicode"/>
              </a:rPr>
              <a:t>с</a:t>
            </a:r>
            <a:r>
              <a:rPr sz="3550" spc="145" dirty="0">
                <a:latin typeface="Lucida Sans Unicode"/>
                <a:cs typeface="Lucida Sans Unicode"/>
              </a:rPr>
              <a:t>в</a:t>
            </a:r>
            <a:r>
              <a:rPr sz="3550" spc="-30" dirty="0">
                <a:latin typeface="Lucida Sans Unicode"/>
                <a:cs typeface="Lucida Sans Unicode"/>
              </a:rPr>
              <a:t>е</a:t>
            </a:r>
            <a:r>
              <a:rPr sz="3550" spc="-445" dirty="0">
                <a:latin typeface="Lucida Sans Unicode"/>
                <a:cs typeface="Lucida Sans Unicode"/>
              </a:rPr>
              <a:t>д</a:t>
            </a:r>
            <a:r>
              <a:rPr sz="3550" spc="-30" dirty="0">
                <a:latin typeface="Lucida Sans Unicode"/>
                <a:cs typeface="Lucida Sans Unicode"/>
              </a:rPr>
              <a:t>е</a:t>
            </a:r>
            <a:r>
              <a:rPr sz="3550" spc="-55" dirty="0">
                <a:latin typeface="Lucida Sans Unicode"/>
                <a:cs typeface="Lucida Sans Unicode"/>
              </a:rPr>
              <a:t>н</a:t>
            </a:r>
            <a:r>
              <a:rPr sz="3550" spc="-95" dirty="0">
                <a:latin typeface="Lucida Sans Unicode"/>
                <a:cs typeface="Lucida Sans Unicode"/>
              </a:rPr>
              <a:t>и</a:t>
            </a:r>
            <a:r>
              <a:rPr sz="3550" spc="70" dirty="0">
                <a:latin typeface="Lucida Sans Unicode"/>
                <a:cs typeface="Lucida Sans Unicode"/>
              </a:rPr>
              <a:t>я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-95" dirty="0">
                <a:latin typeface="Lucida Sans Unicode"/>
                <a:cs typeface="Lucida Sans Unicode"/>
              </a:rPr>
              <a:t>о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185" dirty="0">
                <a:latin typeface="Lucida Sans Unicode"/>
                <a:cs typeface="Lucida Sans Unicode"/>
              </a:rPr>
              <a:t>В</a:t>
            </a:r>
            <a:r>
              <a:rPr sz="3550" spc="-30" dirty="0">
                <a:latin typeface="Lucida Sans Unicode"/>
                <a:cs typeface="Lucida Sans Unicode"/>
              </a:rPr>
              <a:t>е</a:t>
            </a:r>
            <a:r>
              <a:rPr sz="3550" spc="-150" dirty="0">
                <a:latin typeface="Lucida Sans Unicode"/>
                <a:cs typeface="Lucida Sans Unicode"/>
              </a:rPr>
              <a:t>л</a:t>
            </a:r>
            <a:r>
              <a:rPr sz="3550" spc="-95" dirty="0">
                <a:latin typeface="Lucida Sans Unicode"/>
                <a:cs typeface="Lucida Sans Unicode"/>
              </a:rPr>
              <a:t>и</a:t>
            </a:r>
            <a:r>
              <a:rPr sz="3550" spc="-280" dirty="0">
                <a:latin typeface="Lucida Sans Unicode"/>
                <a:cs typeface="Lucida Sans Unicode"/>
              </a:rPr>
              <a:t>к</a:t>
            </a:r>
            <a:r>
              <a:rPr sz="3550" spc="-100" dirty="0">
                <a:latin typeface="Lucida Sans Unicode"/>
                <a:cs typeface="Lucida Sans Unicode"/>
              </a:rPr>
              <a:t>о</a:t>
            </a:r>
            <a:r>
              <a:rPr sz="3550" spc="-60" dirty="0">
                <a:latin typeface="Lucida Sans Unicode"/>
                <a:cs typeface="Lucida Sans Unicode"/>
              </a:rPr>
              <a:t>й  </a:t>
            </a:r>
            <a:r>
              <a:rPr sz="3550" spc="-45" dirty="0">
                <a:latin typeface="Lucida Sans Unicode"/>
                <a:cs typeface="Lucida Sans Unicode"/>
              </a:rPr>
              <a:t>Отечественной</a:t>
            </a:r>
            <a:r>
              <a:rPr sz="3550" spc="-204" dirty="0">
                <a:latin typeface="Lucida Sans Unicode"/>
                <a:cs typeface="Lucida Sans Unicode"/>
              </a:rPr>
              <a:t> </a:t>
            </a:r>
            <a:r>
              <a:rPr sz="3550" spc="-60" dirty="0">
                <a:latin typeface="Lucida Sans Unicode"/>
                <a:cs typeface="Lucida Sans Unicode"/>
              </a:rPr>
              <a:t>Войне.</a:t>
            </a:r>
            <a:endParaRPr sz="3550" dirty="0">
              <a:latin typeface="Lucida Sans Unicode"/>
              <a:cs typeface="Lucida Sans Unicode"/>
            </a:endParaRPr>
          </a:p>
          <a:p>
            <a:pPr marL="423545" marR="393700" indent="-411480">
              <a:lnSpc>
                <a:spcPts val="4220"/>
              </a:lnSpc>
              <a:spcBef>
                <a:spcPts val="5"/>
              </a:spcBef>
              <a:buAutoNum type="arabicPeriod"/>
              <a:tabLst>
                <a:tab pos="424180" algn="l"/>
              </a:tabLst>
            </a:pPr>
            <a:r>
              <a:rPr sz="3550" spc="-50" dirty="0">
                <a:latin typeface="Lucida Sans Unicode"/>
                <a:cs typeface="Lucida Sans Unicode"/>
              </a:rPr>
              <a:t>Расширение</a:t>
            </a:r>
            <a:r>
              <a:rPr sz="3550" spc="-190" dirty="0">
                <a:latin typeface="Lucida Sans Unicode"/>
                <a:cs typeface="Lucida Sans Unicode"/>
              </a:rPr>
              <a:t> </a:t>
            </a:r>
            <a:r>
              <a:rPr sz="3550" spc="-80" dirty="0">
                <a:latin typeface="Lucida Sans Unicode"/>
                <a:cs typeface="Lucida Sans Unicode"/>
              </a:rPr>
              <a:t>знаний</a:t>
            </a:r>
            <a:r>
              <a:rPr sz="3550" spc="-185" dirty="0">
                <a:latin typeface="Lucida Sans Unicode"/>
                <a:cs typeface="Lucida Sans Unicode"/>
              </a:rPr>
              <a:t> </a:t>
            </a:r>
            <a:r>
              <a:rPr sz="3550" spc="-95" dirty="0">
                <a:latin typeface="Lucida Sans Unicode"/>
                <a:cs typeface="Lucida Sans Unicode"/>
              </a:rPr>
              <a:t>о</a:t>
            </a:r>
            <a:r>
              <a:rPr sz="3550" spc="-185" dirty="0">
                <a:latin typeface="Lucida Sans Unicode"/>
                <a:cs typeface="Lucida Sans Unicode"/>
              </a:rPr>
              <a:t> </a:t>
            </a:r>
            <a:r>
              <a:rPr sz="3550" spc="-145" dirty="0">
                <a:latin typeface="Lucida Sans Unicode"/>
                <a:cs typeface="Lucida Sans Unicode"/>
              </a:rPr>
              <a:t>защитниках</a:t>
            </a:r>
            <a:r>
              <a:rPr sz="3550" spc="-185" dirty="0">
                <a:latin typeface="Lucida Sans Unicode"/>
                <a:cs typeface="Lucida Sans Unicode"/>
              </a:rPr>
              <a:t> </a:t>
            </a:r>
            <a:r>
              <a:rPr sz="3550" spc="-75" dirty="0">
                <a:latin typeface="Lucida Sans Unicode"/>
                <a:cs typeface="Lucida Sans Unicode"/>
              </a:rPr>
              <a:t>отечества,</a:t>
            </a:r>
            <a:r>
              <a:rPr sz="3550" spc="-190" dirty="0">
                <a:latin typeface="Lucida Sans Unicode"/>
                <a:cs typeface="Lucida Sans Unicode"/>
              </a:rPr>
              <a:t> </a:t>
            </a:r>
            <a:r>
              <a:rPr sz="3550" spc="-95" dirty="0">
                <a:latin typeface="Lucida Sans Unicode"/>
                <a:cs typeface="Lucida Sans Unicode"/>
              </a:rPr>
              <a:t>о</a:t>
            </a:r>
            <a:r>
              <a:rPr sz="3550" spc="-185" dirty="0">
                <a:latin typeface="Lucida Sans Unicode"/>
                <a:cs typeface="Lucida Sans Unicode"/>
              </a:rPr>
              <a:t> </a:t>
            </a:r>
            <a:r>
              <a:rPr sz="3550" spc="-220" dirty="0">
                <a:latin typeface="Lucida Sans Unicode"/>
                <a:cs typeface="Lucida Sans Unicode"/>
              </a:rPr>
              <a:t>функциях </a:t>
            </a:r>
            <a:r>
              <a:rPr sz="3550" spc="-1110" dirty="0">
                <a:latin typeface="Lucida Sans Unicode"/>
                <a:cs typeface="Lucida Sans Unicode"/>
              </a:rPr>
              <a:t> </a:t>
            </a:r>
            <a:r>
              <a:rPr sz="3550" spc="-140" dirty="0">
                <a:latin typeface="Lucida Sans Unicode"/>
                <a:cs typeface="Lucida Sans Unicode"/>
              </a:rPr>
              <a:t>армии.</a:t>
            </a:r>
            <a:endParaRPr sz="3550" dirty="0">
              <a:latin typeface="Lucida Sans Unicode"/>
              <a:cs typeface="Lucida Sans Unicode"/>
            </a:endParaRPr>
          </a:p>
          <a:p>
            <a:pPr marL="423545" indent="-411480">
              <a:lnSpc>
                <a:spcPts val="4070"/>
              </a:lnSpc>
              <a:buAutoNum type="arabicPeriod"/>
              <a:tabLst>
                <a:tab pos="424180" algn="l"/>
              </a:tabLst>
            </a:pPr>
            <a:r>
              <a:rPr sz="3550" spc="-25" dirty="0">
                <a:latin typeface="Lucida Sans Unicode"/>
                <a:cs typeface="Lucida Sans Unicode"/>
              </a:rPr>
              <a:t>Воспитывать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-140" dirty="0">
                <a:latin typeface="Lucida Sans Unicode"/>
                <a:cs typeface="Lucida Sans Unicode"/>
              </a:rPr>
              <a:t>гордость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-90" dirty="0">
                <a:latin typeface="Lucida Sans Unicode"/>
                <a:cs typeface="Lucida Sans Unicode"/>
              </a:rPr>
              <a:t>и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-75" dirty="0">
                <a:latin typeface="Lucida Sans Unicode"/>
                <a:cs typeface="Lucida Sans Unicode"/>
              </a:rPr>
              <a:t>уважение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-275" dirty="0">
                <a:latin typeface="Lucida Sans Unicode"/>
                <a:cs typeface="Lucida Sans Unicode"/>
              </a:rPr>
              <a:t>к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-65" dirty="0">
                <a:latin typeface="Lucida Sans Unicode"/>
                <a:cs typeface="Lucida Sans Unicode"/>
              </a:rPr>
              <a:t>ветеранам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15" dirty="0">
                <a:latin typeface="Lucida Sans Unicode"/>
                <a:cs typeface="Lucida Sans Unicode"/>
              </a:rPr>
              <a:t>ВОВ.</a:t>
            </a:r>
            <a:endParaRPr sz="3550" dirty="0">
              <a:latin typeface="Lucida Sans Unicode"/>
              <a:cs typeface="Lucida Sans Unicode"/>
            </a:endParaRPr>
          </a:p>
          <a:p>
            <a:pPr marL="423545" indent="-411480">
              <a:lnSpc>
                <a:spcPts val="4220"/>
              </a:lnSpc>
              <a:buAutoNum type="arabicPeriod"/>
              <a:tabLst>
                <a:tab pos="424180" algn="l"/>
              </a:tabLst>
            </a:pPr>
            <a:r>
              <a:rPr sz="3550" spc="10" dirty="0">
                <a:latin typeface="Lucida Sans Unicode"/>
                <a:cs typeface="Lucida Sans Unicode"/>
              </a:rPr>
              <a:t>Развивать</a:t>
            </a:r>
            <a:r>
              <a:rPr sz="3550" spc="-195" dirty="0">
                <a:latin typeface="Lucida Sans Unicode"/>
                <a:cs typeface="Lucida Sans Unicode"/>
              </a:rPr>
              <a:t> </a:t>
            </a:r>
            <a:r>
              <a:rPr sz="3550" spc="70" dirty="0">
                <a:latin typeface="Lucida Sans Unicode"/>
                <a:cs typeface="Lucida Sans Unicode"/>
              </a:rPr>
              <a:t>речь</a:t>
            </a:r>
            <a:r>
              <a:rPr sz="3550" spc="-190" dirty="0">
                <a:latin typeface="Lucida Sans Unicode"/>
                <a:cs typeface="Lucida Sans Unicode"/>
              </a:rPr>
              <a:t> детей, </a:t>
            </a:r>
            <a:r>
              <a:rPr sz="3550" spc="-110" dirty="0" err="1">
                <a:latin typeface="Lucida Sans Unicode"/>
                <a:cs typeface="Lucida Sans Unicode"/>
              </a:rPr>
              <a:t>обогащать</a:t>
            </a:r>
            <a:r>
              <a:rPr lang="ru-RU" sz="3550" spc="-110" dirty="0">
                <a:latin typeface="Lucida Sans Unicode"/>
                <a:cs typeface="Lucida Sans Unicode"/>
              </a:rPr>
              <a:t> </a:t>
            </a:r>
            <a:r>
              <a:rPr sz="3550" spc="-65" dirty="0" err="1">
                <a:latin typeface="Lucida Sans Unicode"/>
                <a:cs typeface="Lucida Sans Unicode"/>
              </a:rPr>
              <a:t>словарный</a:t>
            </a:r>
            <a:r>
              <a:rPr sz="3550" spc="-190" dirty="0">
                <a:latin typeface="Lucida Sans Unicode"/>
                <a:cs typeface="Lucida Sans Unicode"/>
              </a:rPr>
              <a:t> </a:t>
            </a:r>
            <a:r>
              <a:rPr sz="3550" spc="-140" dirty="0">
                <a:latin typeface="Lucida Sans Unicode"/>
                <a:cs typeface="Lucida Sans Unicode"/>
              </a:rPr>
              <a:t>запас,</a:t>
            </a:r>
            <a:r>
              <a:rPr sz="3550" spc="-190" dirty="0">
                <a:latin typeface="Lucida Sans Unicode"/>
                <a:cs typeface="Lucida Sans Unicode"/>
              </a:rPr>
              <a:t> </a:t>
            </a:r>
            <a:endParaRPr lang="ru-RU" sz="3550" spc="-190" dirty="0">
              <a:latin typeface="Lucida Sans Unicode"/>
              <a:cs typeface="Lucida Sans Unicode"/>
            </a:endParaRPr>
          </a:p>
          <a:p>
            <a:pPr marL="12065">
              <a:lnSpc>
                <a:spcPts val="4220"/>
              </a:lnSpc>
              <a:tabLst>
                <a:tab pos="424180" algn="l"/>
              </a:tabLst>
            </a:pPr>
            <a:r>
              <a:rPr lang="ru-RU" sz="3550" spc="-75" dirty="0">
                <a:latin typeface="Lucida Sans Unicode"/>
                <a:cs typeface="Lucida Sans Unicode"/>
              </a:rPr>
              <a:t>ч</a:t>
            </a:r>
            <a:r>
              <a:rPr sz="3550" spc="-75" dirty="0">
                <a:latin typeface="Lucida Sans Unicode"/>
                <a:cs typeface="Lucida Sans Unicode"/>
              </a:rPr>
              <a:t>ерез</a:t>
            </a:r>
            <a:r>
              <a:rPr lang="ru-RU" sz="3550" dirty="0">
                <a:latin typeface="Lucida Sans Unicode"/>
                <a:cs typeface="Lucida Sans Unicode"/>
              </a:rPr>
              <a:t> </a:t>
            </a:r>
            <a:r>
              <a:rPr lang="ru-RU" sz="3550" spc="-90" dirty="0">
                <a:latin typeface="Lucida Sans Unicode"/>
                <a:cs typeface="Lucida Sans Unicode"/>
              </a:rPr>
              <a:t>п</a:t>
            </a:r>
            <a:r>
              <a:rPr lang="ru-RU" sz="3550" spc="-30" dirty="0">
                <a:latin typeface="Lucida Sans Unicode"/>
                <a:cs typeface="Lucida Sans Unicode"/>
              </a:rPr>
              <a:t>е</a:t>
            </a:r>
            <a:r>
              <a:rPr lang="ru-RU" sz="3550" spc="-135" dirty="0">
                <a:latin typeface="Lucida Sans Unicode"/>
                <a:cs typeface="Lucida Sans Unicode"/>
              </a:rPr>
              <a:t>с</a:t>
            </a:r>
            <a:r>
              <a:rPr lang="ru-RU" sz="3550" spc="-55" dirty="0">
                <a:latin typeface="Lucida Sans Unicode"/>
                <a:cs typeface="Lucida Sans Unicode"/>
              </a:rPr>
              <a:t>н</a:t>
            </a:r>
            <a:r>
              <a:rPr lang="ru-RU" sz="3550" spc="-95" dirty="0">
                <a:latin typeface="Lucida Sans Unicode"/>
                <a:cs typeface="Lucida Sans Unicode"/>
              </a:rPr>
              <a:t>и</a:t>
            </a:r>
            <a:r>
              <a:rPr lang="ru-RU" sz="3550" spc="-360" dirty="0">
                <a:latin typeface="Lucida Sans Unicode"/>
                <a:cs typeface="Lucida Sans Unicode"/>
              </a:rPr>
              <a:t>,</a:t>
            </a:r>
            <a:r>
              <a:rPr lang="ru-RU" sz="3550" spc="-200" dirty="0">
                <a:latin typeface="Lucida Sans Unicode"/>
                <a:cs typeface="Lucida Sans Unicode"/>
              </a:rPr>
              <a:t> </a:t>
            </a:r>
            <a:r>
              <a:rPr lang="ru-RU" sz="3550" spc="-135" dirty="0">
                <a:latin typeface="Lucida Sans Unicode"/>
                <a:cs typeface="Lucida Sans Unicode"/>
              </a:rPr>
              <a:t>с</a:t>
            </a:r>
            <a:r>
              <a:rPr lang="ru-RU" sz="3550" spc="-175" dirty="0">
                <a:latin typeface="Lucida Sans Unicode"/>
                <a:cs typeface="Lucida Sans Unicode"/>
              </a:rPr>
              <a:t>т</a:t>
            </a:r>
            <a:r>
              <a:rPr lang="ru-RU" sz="3550" spc="-95" dirty="0">
                <a:latin typeface="Lucida Sans Unicode"/>
                <a:cs typeface="Lucida Sans Unicode"/>
              </a:rPr>
              <a:t>и</a:t>
            </a:r>
            <a:r>
              <a:rPr lang="ru-RU" sz="3550" spc="-409" dirty="0">
                <a:latin typeface="Lucida Sans Unicode"/>
                <a:cs typeface="Lucida Sans Unicode"/>
              </a:rPr>
              <a:t>х</a:t>
            </a:r>
            <a:r>
              <a:rPr lang="ru-RU" sz="3550" spc="-100" dirty="0">
                <a:latin typeface="Lucida Sans Unicode"/>
                <a:cs typeface="Lucida Sans Unicode"/>
              </a:rPr>
              <a:t>о</a:t>
            </a:r>
            <a:r>
              <a:rPr lang="ru-RU" sz="3550" spc="-175" dirty="0">
                <a:latin typeface="Lucida Sans Unicode"/>
                <a:cs typeface="Lucida Sans Unicode"/>
              </a:rPr>
              <a:t>т</a:t>
            </a:r>
            <a:r>
              <a:rPr lang="ru-RU" sz="3550" spc="145" dirty="0">
                <a:latin typeface="Lucida Sans Unicode"/>
                <a:cs typeface="Lucida Sans Unicode"/>
              </a:rPr>
              <a:t>в</a:t>
            </a:r>
            <a:r>
              <a:rPr lang="ru-RU" sz="3550" spc="-100" dirty="0">
                <a:latin typeface="Lucida Sans Unicode"/>
                <a:cs typeface="Lucida Sans Unicode"/>
              </a:rPr>
              <a:t>о</a:t>
            </a:r>
            <a:r>
              <a:rPr lang="ru-RU" sz="3550" spc="-120" dirty="0">
                <a:latin typeface="Lucida Sans Unicode"/>
                <a:cs typeface="Lucida Sans Unicode"/>
              </a:rPr>
              <a:t>р</a:t>
            </a:r>
            <a:r>
              <a:rPr lang="ru-RU" sz="3550" spc="-30" dirty="0">
                <a:latin typeface="Lucida Sans Unicode"/>
                <a:cs typeface="Lucida Sans Unicode"/>
              </a:rPr>
              <a:t>е</a:t>
            </a:r>
            <a:r>
              <a:rPr lang="ru-RU" sz="3550" spc="-55" dirty="0">
                <a:latin typeface="Lucida Sans Unicode"/>
                <a:cs typeface="Lucida Sans Unicode"/>
              </a:rPr>
              <a:t>н</a:t>
            </a:r>
            <a:r>
              <a:rPr lang="ru-RU" sz="3550" spc="-95" dirty="0">
                <a:latin typeface="Lucida Sans Unicode"/>
                <a:cs typeface="Lucida Sans Unicode"/>
              </a:rPr>
              <a:t>и</a:t>
            </a:r>
            <a:r>
              <a:rPr lang="ru-RU" sz="3550" spc="65" dirty="0">
                <a:latin typeface="Lucida Sans Unicode"/>
                <a:cs typeface="Lucida Sans Unicode"/>
              </a:rPr>
              <a:t>я</a:t>
            </a:r>
            <a:r>
              <a:rPr lang="ru-RU" sz="3550" spc="-360" dirty="0">
                <a:latin typeface="Lucida Sans Unicode"/>
                <a:cs typeface="Lucida Sans Unicode"/>
              </a:rPr>
              <a:t>,</a:t>
            </a:r>
            <a:r>
              <a:rPr lang="ru-RU" sz="3550" spc="-200" dirty="0">
                <a:latin typeface="Lucida Sans Unicode"/>
                <a:cs typeface="Lucida Sans Unicode"/>
              </a:rPr>
              <a:t> </a:t>
            </a:r>
            <a:r>
              <a:rPr lang="ru-RU" sz="3550" spc="-445" dirty="0">
                <a:latin typeface="Lucida Sans Unicode"/>
                <a:cs typeface="Lucida Sans Unicode"/>
              </a:rPr>
              <a:t>д</a:t>
            </a:r>
            <a:r>
              <a:rPr lang="ru-RU" sz="3550" spc="-95" dirty="0">
                <a:latin typeface="Lucida Sans Unicode"/>
                <a:cs typeface="Lucida Sans Unicode"/>
              </a:rPr>
              <a:t>и</a:t>
            </a:r>
            <a:r>
              <a:rPr lang="ru-RU" sz="3550" spc="-80" dirty="0">
                <a:latin typeface="Lucida Sans Unicode"/>
                <a:cs typeface="Lucida Sans Unicode"/>
              </a:rPr>
              <a:t>а</a:t>
            </a:r>
            <a:r>
              <a:rPr lang="ru-RU" sz="3550" spc="-150" dirty="0">
                <a:latin typeface="Lucida Sans Unicode"/>
                <a:cs typeface="Lucida Sans Unicode"/>
              </a:rPr>
              <a:t>л</a:t>
            </a:r>
            <a:r>
              <a:rPr lang="ru-RU" sz="3550" spc="-100" dirty="0">
                <a:latin typeface="Lucida Sans Unicode"/>
                <a:cs typeface="Lucida Sans Unicode"/>
              </a:rPr>
              <a:t>о</a:t>
            </a:r>
            <a:r>
              <a:rPr lang="ru-RU" sz="3550" spc="-260" dirty="0">
                <a:latin typeface="Lucida Sans Unicode"/>
                <a:cs typeface="Lucida Sans Unicode"/>
              </a:rPr>
              <a:t>г</a:t>
            </a:r>
            <a:r>
              <a:rPr lang="ru-RU" sz="3550" spc="-90" dirty="0">
                <a:latin typeface="Lucida Sans Unicode"/>
                <a:cs typeface="Lucida Sans Unicode"/>
              </a:rPr>
              <a:t>и</a:t>
            </a:r>
            <a:r>
              <a:rPr lang="ru-RU" sz="3550" spc="-200" dirty="0">
                <a:latin typeface="Lucida Sans Unicode"/>
                <a:cs typeface="Lucida Sans Unicode"/>
              </a:rPr>
              <a:t> </a:t>
            </a:r>
            <a:r>
              <a:rPr lang="ru-RU" sz="3550" spc="-95" dirty="0">
                <a:latin typeface="Lucida Sans Unicode"/>
                <a:cs typeface="Lucida Sans Unicode"/>
              </a:rPr>
              <a:t>о</a:t>
            </a:r>
            <a:r>
              <a:rPr lang="ru-RU" sz="3550" spc="-200" dirty="0">
                <a:latin typeface="Lucida Sans Unicode"/>
                <a:cs typeface="Lucida Sans Unicode"/>
              </a:rPr>
              <a:t> </a:t>
            </a:r>
            <a:r>
              <a:rPr lang="ru-RU" sz="3550" spc="145" dirty="0">
                <a:latin typeface="Lucida Sans Unicode"/>
                <a:cs typeface="Lucida Sans Unicode"/>
              </a:rPr>
              <a:t>в</a:t>
            </a:r>
            <a:r>
              <a:rPr lang="ru-RU" sz="3550" spc="-100" dirty="0">
                <a:latin typeface="Lucida Sans Unicode"/>
                <a:cs typeface="Lucida Sans Unicode"/>
              </a:rPr>
              <a:t>о</a:t>
            </a:r>
            <a:r>
              <a:rPr lang="ru-RU" sz="3550" spc="-95" dirty="0">
                <a:latin typeface="Lucida Sans Unicode"/>
                <a:cs typeface="Lucida Sans Unicode"/>
              </a:rPr>
              <a:t>й</a:t>
            </a:r>
            <a:r>
              <a:rPr lang="ru-RU" sz="3550" spc="-55" dirty="0">
                <a:latin typeface="Lucida Sans Unicode"/>
                <a:cs typeface="Lucida Sans Unicode"/>
              </a:rPr>
              <a:t>н</a:t>
            </a:r>
            <a:r>
              <a:rPr lang="ru-RU" sz="3550" spc="-30" dirty="0">
                <a:latin typeface="Lucida Sans Unicode"/>
                <a:cs typeface="Lucida Sans Unicode"/>
              </a:rPr>
              <a:t>е</a:t>
            </a:r>
            <a:r>
              <a:rPr lang="ru-RU" sz="3550" spc="-280" dirty="0">
                <a:latin typeface="Lucida Sans Unicode"/>
                <a:cs typeface="Lucida Sans Unicode"/>
              </a:rPr>
              <a:t>.</a:t>
            </a:r>
          </a:p>
          <a:p>
            <a:pPr marL="12065">
              <a:lnSpc>
                <a:spcPts val="4220"/>
              </a:lnSpc>
              <a:tabLst>
                <a:tab pos="424180" algn="l"/>
              </a:tabLst>
            </a:pPr>
            <a:r>
              <a:rPr lang="ru-RU" sz="3550" dirty="0">
                <a:latin typeface="Lucida Sans Unicode"/>
                <a:cs typeface="Lucida Sans Unicode"/>
              </a:rPr>
              <a:t>5. </a:t>
            </a:r>
            <a:r>
              <a:rPr sz="3550" spc="-30" dirty="0">
                <a:latin typeface="Lucida Sans Unicode"/>
                <a:cs typeface="Lucida Sans Unicode"/>
              </a:rPr>
              <a:t>Формировать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-20" dirty="0">
                <a:latin typeface="Lucida Sans Unicode"/>
                <a:cs typeface="Lucida Sans Unicode"/>
              </a:rPr>
              <a:t>чувство</a:t>
            </a:r>
            <a:r>
              <a:rPr sz="3550" spc="-195" dirty="0">
                <a:latin typeface="Lucida Sans Unicode"/>
                <a:cs typeface="Lucida Sans Unicode"/>
              </a:rPr>
              <a:t> </a:t>
            </a:r>
            <a:r>
              <a:rPr sz="3550" spc="-180" dirty="0">
                <a:latin typeface="Lucida Sans Unicode"/>
                <a:cs typeface="Lucida Sans Unicode"/>
              </a:rPr>
              <a:t>гордости</a:t>
            </a:r>
            <a:r>
              <a:rPr sz="3550" spc="-195" dirty="0">
                <a:latin typeface="Lucida Sans Unicode"/>
                <a:cs typeface="Lucida Sans Unicode"/>
              </a:rPr>
              <a:t> </a:t>
            </a:r>
            <a:r>
              <a:rPr sz="3550" spc="-90" dirty="0">
                <a:latin typeface="Lucida Sans Unicode"/>
                <a:cs typeface="Lucida Sans Unicode"/>
              </a:rPr>
              <a:t>за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-170" dirty="0">
                <a:latin typeface="Lucida Sans Unicode"/>
                <a:cs typeface="Lucida Sans Unicode"/>
              </a:rPr>
              <a:t>Родину,</a:t>
            </a:r>
            <a:r>
              <a:rPr sz="3550" spc="-195" dirty="0">
                <a:latin typeface="Lucida Sans Unicode"/>
                <a:cs typeface="Lucida Sans Unicode"/>
              </a:rPr>
              <a:t> </a:t>
            </a:r>
            <a:r>
              <a:rPr sz="3550" spc="-90" dirty="0">
                <a:latin typeface="Lucida Sans Unicode"/>
                <a:cs typeface="Lucida Sans Unicode"/>
              </a:rPr>
              <a:t>за</a:t>
            </a:r>
            <a:r>
              <a:rPr sz="3550" spc="-195" dirty="0">
                <a:latin typeface="Lucida Sans Unicode"/>
                <a:cs typeface="Lucida Sans Unicode"/>
              </a:rPr>
              <a:t> </a:t>
            </a:r>
            <a:r>
              <a:rPr sz="3550" spc="-30" dirty="0">
                <a:latin typeface="Lucida Sans Unicode"/>
                <a:cs typeface="Lucida Sans Unicode"/>
              </a:rPr>
              <a:t>наш</a:t>
            </a:r>
            <a:r>
              <a:rPr sz="3550" spc="-200" dirty="0">
                <a:latin typeface="Lucida Sans Unicode"/>
                <a:cs typeface="Lucida Sans Unicode"/>
              </a:rPr>
              <a:t> </a:t>
            </a:r>
            <a:r>
              <a:rPr sz="3550" spc="-180" dirty="0">
                <a:latin typeface="Lucida Sans Unicode"/>
                <a:cs typeface="Lucida Sans Unicode"/>
              </a:rPr>
              <a:t>народ.</a:t>
            </a:r>
            <a:endParaRPr sz="3550" dirty="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25770" cy="10287000"/>
            <a:chOff x="0" y="0"/>
            <a:chExt cx="18225770" cy="10287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86181" y="6205671"/>
              <a:ext cx="1339506" cy="13227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64687" y="8927469"/>
              <a:ext cx="1606438" cy="1359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2229" y="8007616"/>
              <a:ext cx="1111935" cy="11323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10730" y="9001893"/>
              <a:ext cx="944771" cy="9187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74748" y="8648470"/>
              <a:ext cx="1006729" cy="9899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13914" y="8213866"/>
              <a:ext cx="1115304" cy="11564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750648" y="7953833"/>
              <a:ext cx="1013403" cy="10285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251" y="396990"/>
              <a:ext cx="1282842" cy="12295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6742" y="1641870"/>
              <a:ext cx="931286" cy="8958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2914587"/>
              <a:ext cx="375045" cy="7523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53613" y="0"/>
              <a:ext cx="1301449" cy="9180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6488" y="2924213"/>
              <a:ext cx="1042253" cy="10518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" y="0"/>
            <a:ext cx="18287999" cy="10286999"/>
            <a:chOff x="0" y="0"/>
            <a:chExt cx="18287999" cy="1028699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1"/>
              <a:ext cx="11788990" cy="58554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0"/>
              <a:ext cx="10967949" cy="59467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6251" y="887862"/>
              <a:ext cx="13823950" cy="8733164"/>
            </a:xfrm>
            <a:custGeom>
              <a:avLst/>
              <a:gdLst/>
              <a:ahLst/>
              <a:cxnLst/>
              <a:rect l="l" t="t" r="r" b="b"/>
              <a:pathLst>
                <a:path w="13823950" h="8040370">
                  <a:moveTo>
                    <a:pt x="13800044" y="8040131"/>
                  </a:moveTo>
                  <a:lnTo>
                    <a:pt x="0" y="7999253"/>
                  </a:lnTo>
                  <a:lnTo>
                    <a:pt x="23695" y="0"/>
                  </a:lnTo>
                  <a:lnTo>
                    <a:pt x="13823739" y="40877"/>
                  </a:lnTo>
                  <a:lnTo>
                    <a:pt x="13800044" y="8040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400" y="1104900"/>
              <a:ext cx="13724580" cy="82942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3803" y="7954666"/>
              <a:ext cx="1628938" cy="1666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9979" y="8916716"/>
              <a:ext cx="1128056" cy="11504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1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5"/>
            <a:ext cx="8718845" cy="354539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4"/>
            <a:ext cx="1696720" cy="2501265"/>
            <a:chOff x="14848189" y="7786004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0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4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6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78"/>
            <a:ext cx="2240915" cy="1807845"/>
            <a:chOff x="12592543" y="8474578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7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8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8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3"/>
            <a:ext cx="1750060" cy="2367280"/>
            <a:chOff x="157632" y="449783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3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60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1"/>
            <a:ext cx="1395587" cy="13361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1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4145623" y="668459"/>
            <a:ext cx="9131720" cy="8950082"/>
            <a:chOff x="5873985" y="1157844"/>
            <a:chExt cx="6708161" cy="7680325"/>
          </a:xfrm>
        </p:grpSpPr>
        <p:sp>
          <p:nvSpPr>
            <p:cNvPr id="19" name="object 19"/>
            <p:cNvSpPr/>
            <p:nvPr/>
          </p:nvSpPr>
          <p:spPr>
            <a:xfrm>
              <a:off x="5884801" y="1157844"/>
              <a:ext cx="6697345" cy="7680325"/>
            </a:xfrm>
            <a:custGeom>
              <a:avLst/>
              <a:gdLst/>
              <a:ahLst/>
              <a:cxnLst/>
              <a:rect l="l" t="t" r="r" b="b"/>
              <a:pathLst>
                <a:path w="6697345" h="7680325">
                  <a:moveTo>
                    <a:pt x="6697265" y="7680258"/>
                  </a:moveTo>
                  <a:lnTo>
                    <a:pt x="0" y="7680258"/>
                  </a:lnTo>
                  <a:lnTo>
                    <a:pt x="0" y="0"/>
                  </a:lnTo>
                  <a:lnTo>
                    <a:pt x="6697265" y="0"/>
                  </a:lnTo>
                  <a:lnTo>
                    <a:pt x="6697265" y="7680258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73985" y="1270810"/>
              <a:ext cx="6697345" cy="73760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7999" cy="10286999"/>
            <a:chOff x="0" y="0"/>
            <a:chExt cx="18287999" cy="1028699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2"/>
              <a:ext cx="11788990" cy="58554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0"/>
              <a:ext cx="10967949" cy="59467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6251" y="723901"/>
              <a:ext cx="13823950" cy="8739260"/>
            </a:xfrm>
            <a:custGeom>
              <a:avLst/>
              <a:gdLst/>
              <a:ahLst/>
              <a:cxnLst/>
              <a:rect l="l" t="t" r="r" b="b"/>
              <a:pathLst>
                <a:path w="13823950" h="8040370">
                  <a:moveTo>
                    <a:pt x="13800044" y="8040131"/>
                  </a:moveTo>
                  <a:lnTo>
                    <a:pt x="0" y="7999253"/>
                  </a:lnTo>
                  <a:lnTo>
                    <a:pt x="23695" y="0"/>
                  </a:lnTo>
                  <a:lnTo>
                    <a:pt x="13823739" y="40877"/>
                  </a:lnTo>
                  <a:lnTo>
                    <a:pt x="13800044" y="8040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600" y="952500"/>
              <a:ext cx="13487400" cy="8229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3803" y="7954664"/>
              <a:ext cx="1628938" cy="16663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9979" y="8916715"/>
              <a:ext cx="1128056" cy="11504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18287999" cy="10286998"/>
            <a:chOff x="0" y="1"/>
            <a:chExt cx="18287999" cy="1028699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3"/>
              <a:ext cx="11788990" cy="58554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1"/>
              <a:ext cx="10967949" cy="59467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6251" y="495299"/>
              <a:ext cx="13823950" cy="9125727"/>
            </a:xfrm>
            <a:custGeom>
              <a:avLst/>
              <a:gdLst/>
              <a:ahLst/>
              <a:cxnLst/>
              <a:rect l="l" t="t" r="r" b="b"/>
              <a:pathLst>
                <a:path w="13823950" h="8040370">
                  <a:moveTo>
                    <a:pt x="13800044" y="8040131"/>
                  </a:moveTo>
                  <a:lnTo>
                    <a:pt x="0" y="7999254"/>
                  </a:lnTo>
                  <a:lnTo>
                    <a:pt x="23695" y="0"/>
                  </a:lnTo>
                  <a:lnTo>
                    <a:pt x="13823739" y="40877"/>
                  </a:lnTo>
                  <a:lnTo>
                    <a:pt x="13800044" y="8040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600" y="665974"/>
              <a:ext cx="13543119" cy="86685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3803" y="7954666"/>
              <a:ext cx="1628938" cy="16663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9979" y="8916716"/>
              <a:ext cx="1128056" cy="11504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3"/>
            <a:ext cx="1696720" cy="2501265"/>
            <a:chOff x="14848189" y="7786003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2"/>
              <a:ext cx="1670676" cy="14341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3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4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79"/>
            <a:ext cx="2240915" cy="1807845"/>
            <a:chOff x="12592543" y="8474579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2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9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0"/>
            <a:ext cx="1750060" cy="2367280"/>
            <a:chOff x="157632" y="449780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0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59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0"/>
            <a:ext cx="1395587" cy="133618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743675" y="460616"/>
            <a:ext cx="14258325" cy="9178683"/>
            <a:chOff x="2542727" y="1168875"/>
            <a:chExt cx="12715875" cy="7359650"/>
          </a:xfrm>
        </p:grpSpPr>
        <p:sp>
          <p:nvSpPr>
            <p:cNvPr id="19" name="object 19"/>
            <p:cNvSpPr/>
            <p:nvPr/>
          </p:nvSpPr>
          <p:spPr>
            <a:xfrm>
              <a:off x="2542727" y="1168875"/>
              <a:ext cx="12715875" cy="7359650"/>
            </a:xfrm>
            <a:custGeom>
              <a:avLst/>
              <a:gdLst/>
              <a:ahLst/>
              <a:cxnLst/>
              <a:rect l="l" t="t" r="r" b="b"/>
              <a:pathLst>
                <a:path w="12715875" h="7359650">
                  <a:moveTo>
                    <a:pt x="0" y="0"/>
                  </a:moveTo>
                  <a:lnTo>
                    <a:pt x="12715660" y="0"/>
                  </a:lnTo>
                  <a:lnTo>
                    <a:pt x="12715660" y="7359140"/>
                  </a:lnTo>
                  <a:lnTo>
                    <a:pt x="0" y="7359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88502" y="1318883"/>
              <a:ext cx="12434186" cy="70460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258" y="0"/>
            <a:ext cx="18287999" cy="10286996"/>
            <a:chOff x="0" y="3"/>
            <a:chExt cx="18287999" cy="10286996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5"/>
              <a:ext cx="11788990" cy="5855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3"/>
              <a:ext cx="10967949" cy="59467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6251" y="342899"/>
              <a:ext cx="13823950" cy="9278125"/>
            </a:xfrm>
            <a:custGeom>
              <a:avLst/>
              <a:gdLst/>
              <a:ahLst/>
              <a:cxnLst/>
              <a:rect l="l" t="t" r="r" b="b"/>
              <a:pathLst>
                <a:path w="13823950" h="8040370">
                  <a:moveTo>
                    <a:pt x="13800044" y="8040131"/>
                  </a:moveTo>
                  <a:lnTo>
                    <a:pt x="0" y="7999254"/>
                  </a:lnTo>
                  <a:lnTo>
                    <a:pt x="23695" y="0"/>
                  </a:lnTo>
                  <a:lnTo>
                    <a:pt x="13823739" y="40877"/>
                  </a:lnTo>
                  <a:lnTo>
                    <a:pt x="13800044" y="8040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401" y="480004"/>
              <a:ext cx="13626578" cy="8930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3803" y="7954664"/>
              <a:ext cx="1628938" cy="16663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9979" y="8916721"/>
              <a:ext cx="1128056" cy="11504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30351" y="1746642"/>
            <a:ext cx="9896475" cy="2474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399"/>
              </a:lnSpc>
              <a:spcBef>
                <a:spcPts val="100"/>
              </a:spcBef>
            </a:pPr>
            <a:r>
              <a:rPr sz="4600" spc="25" dirty="0">
                <a:solidFill>
                  <a:srgbClr val="FF0000"/>
                </a:solidFill>
                <a:latin typeface="Tahoma"/>
                <a:cs typeface="Tahoma"/>
              </a:rPr>
              <a:t>ИЗГОТОВЛЕНИЕ </a:t>
            </a:r>
            <a:r>
              <a:rPr sz="4600" spc="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600" spc="35" dirty="0">
                <a:solidFill>
                  <a:srgbClr val="FF0000"/>
                </a:solidFill>
                <a:latin typeface="Tahoma"/>
                <a:cs typeface="Tahoma"/>
              </a:rPr>
              <a:t>ПОЗДРАВИТЕЛЬНОЙ</a:t>
            </a:r>
            <a:r>
              <a:rPr sz="4600" spc="-19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600" spc="-5" dirty="0">
                <a:solidFill>
                  <a:srgbClr val="FF0000"/>
                </a:solidFill>
                <a:latin typeface="Tahoma"/>
                <a:cs typeface="Tahoma"/>
              </a:rPr>
              <a:t>ОТКРЫТКИ </a:t>
            </a:r>
            <a:r>
              <a:rPr sz="4600" spc="-13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600" spc="-35" dirty="0">
                <a:solidFill>
                  <a:srgbClr val="FF0000"/>
                </a:solidFill>
                <a:latin typeface="Tahoma"/>
                <a:cs typeface="Tahoma"/>
              </a:rPr>
              <a:t>"9</a:t>
            </a:r>
            <a:r>
              <a:rPr sz="4600" spc="-15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600" spc="125" dirty="0">
                <a:solidFill>
                  <a:srgbClr val="FF0000"/>
                </a:solidFill>
                <a:latin typeface="Tahoma"/>
                <a:cs typeface="Tahoma"/>
              </a:rPr>
              <a:t>МАЯ</a:t>
            </a:r>
            <a:r>
              <a:rPr sz="4600" spc="-15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lang="ru-RU" sz="4600" spc="-155" dirty="0">
                <a:solidFill>
                  <a:srgbClr val="FF0000"/>
                </a:solidFill>
                <a:latin typeface="Tahoma"/>
                <a:cs typeface="Tahoma"/>
              </a:rPr>
              <a:t>-</a:t>
            </a:r>
            <a:r>
              <a:rPr sz="4600" spc="-75" dirty="0">
                <a:solidFill>
                  <a:srgbClr val="FF0000"/>
                </a:solidFill>
                <a:latin typeface="Tahoma"/>
                <a:cs typeface="Tahoma"/>
              </a:rPr>
              <a:t>ДЕНЬ</a:t>
            </a:r>
            <a:r>
              <a:rPr sz="4600" spc="-1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600" spc="-35" dirty="0">
                <a:solidFill>
                  <a:srgbClr val="FF0000"/>
                </a:solidFill>
                <a:latin typeface="Tahoma"/>
                <a:cs typeface="Tahoma"/>
              </a:rPr>
              <a:t>ПОБЕДЫ"</a:t>
            </a:r>
            <a:endParaRPr sz="46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78215" y="4245304"/>
            <a:ext cx="639445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43" y="394347"/>
                </a:moveTo>
                <a:lnTo>
                  <a:pt x="1364132" y="366776"/>
                </a:lnTo>
                <a:lnTo>
                  <a:pt x="1314742" y="361708"/>
                </a:lnTo>
                <a:lnTo>
                  <a:pt x="1265237" y="358089"/>
                </a:lnTo>
                <a:lnTo>
                  <a:pt x="1215656" y="355879"/>
                </a:lnTo>
                <a:lnTo>
                  <a:pt x="1166012" y="355041"/>
                </a:lnTo>
                <a:lnTo>
                  <a:pt x="1116330" y="355549"/>
                </a:lnTo>
                <a:lnTo>
                  <a:pt x="1066647" y="357365"/>
                </a:lnTo>
                <a:lnTo>
                  <a:pt x="1016990" y="360464"/>
                </a:lnTo>
                <a:lnTo>
                  <a:pt x="967371" y="364782"/>
                </a:lnTo>
                <a:lnTo>
                  <a:pt x="917816" y="370319"/>
                </a:lnTo>
                <a:lnTo>
                  <a:pt x="868375" y="377012"/>
                </a:lnTo>
                <a:lnTo>
                  <a:pt x="819048" y="384835"/>
                </a:lnTo>
                <a:lnTo>
                  <a:pt x="769874" y="393763"/>
                </a:lnTo>
                <a:lnTo>
                  <a:pt x="720864" y="403758"/>
                </a:lnTo>
                <a:lnTo>
                  <a:pt x="672071" y="414782"/>
                </a:lnTo>
                <a:lnTo>
                  <a:pt x="623493" y="426783"/>
                </a:lnTo>
                <a:lnTo>
                  <a:pt x="575183" y="439762"/>
                </a:lnTo>
                <a:lnTo>
                  <a:pt x="527138" y="453656"/>
                </a:lnTo>
                <a:lnTo>
                  <a:pt x="479412" y="468439"/>
                </a:lnTo>
                <a:lnTo>
                  <a:pt x="432003" y="484085"/>
                </a:lnTo>
                <a:lnTo>
                  <a:pt x="384962" y="500545"/>
                </a:lnTo>
                <a:lnTo>
                  <a:pt x="338289" y="517791"/>
                </a:lnTo>
                <a:lnTo>
                  <a:pt x="292036" y="535787"/>
                </a:lnTo>
                <a:lnTo>
                  <a:pt x="246227" y="554494"/>
                </a:lnTo>
                <a:lnTo>
                  <a:pt x="200863" y="573887"/>
                </a:lnTo>
                <a:lnTo>
                  <a:pt x="197535" y="578700"/>
                </a:lnTo>
                <a:lnTo>
                  <a:pt x="198589" y="585216"/>
                </a:lnTo>
                <a:lnTo>
                  <a:pt x="203060" y="590270"/>
                </a:lnTo>
                <a:lnTo>
                  <a:pt x="209969" y="590715"/>
                </a:lnTo>
                <a:lnTo>
                  <a:pt x="258495" y="573633"/>
                </a:lnTo>
                <a:lnTo>
                  <a:pt x="307162" y="557644"/>
                </a:lnTo>
                <a:lnTo>
                  <a:pt x="355955" y="542709"/>
                </a:lnTo>
                <a:lnTo>
                  <a:pt x="404888" y="528789"/>
                </a:lnTo>
                <a:lnTo>
                  <a:pt x="453936" y="515848"/>
                </a:lnTo>
                <a:lnTo>
                  <a:pt x="503123" y="503872"/>
                </a:lnTo>
                <a:lnTo>
                  <a:pt x="552424" y="492810"/>
                </a:lnTo>
                <a:lnTo>
                  <a:pt x="601853" y="482638"/>
                </a:lnTo>
                <a:lnTo>
                  <a:pt x="651408" y="473316"/>
                </a:lnTo>
                <a:lnTo>
                  <a:pt x="701078" y="464820"/>
                </a:lnTo>
                <a:lnTo>
                  <a:pt x="750874" y="457111"/>
                </a:lnTo>
                <a:lnTo>
                  <a:pt x="800785" y="450151"/>
                </a:lnTo>
                <a:lnTo>
                  <a:pt x="850798" y="443915"/>
                </a:lnTo>
                <a:lnTo>
                  <a:pt x="900938" y="438365"/>
                </a:lnTo>
                <a:lnTo>
                  <a:pt x="951191" y="433476"/>
                </a:lnTo>
                <a:lnTo>
                  <a:pt x="1001547" y="429196"/>
                </a:lnTo>
                <a:lnTo>
                  <a:pt x="1052017" y="425513"/>
                </a:lnTo>
                <a:lnTo>
                  <a:pt x="1102588" y="422389"/>
                </a:lnTo>
                <a:lnTo>
                  <a:pt x="1153261" y="419785"/>
                </a:lnTo>
                <a:lnTo>
                  <a:pt x="1204048" y="417664"/>
                </a:lnTo>
                <a:lnTo>
                  <a:pt x="1254937" y="416001"/>
                </a:lnTo>
                <a:lnTo>
                  <a:pt x="1305915" y="414769"/>
                </a:lnTo>
                <a:lnTo>
                  <a:pt x="1356995" y="413918"/>
                </a:lnTo>
                <a:lnTo>
                  <a:pt x="1408176" y="413435"/>
                </a:lnTo>
                <a:lnTo>
                  <a:pt x="1421803" y="407530"/>
                </a:lnTo>
                <a:lnTo>
                  <a:pt x="1428343" y="394347"/>
                </a:lnTo>
                <a:close/>
              </a:path>
              <a:path w="6394450" h="880110">
                <a:moveTo>
                  <a:pt x="6195199" y="151180"/>
                </a:moveTo>
                <a:lnTo>
                  <a:pt x="6193802" y="101879"/>
                </a:lnTo>
                <a:lnTo>
                  <a:pt x="6186690" y="52400"/>
                </a:lnTo>
                <a:lnTo>
                  <a:pt x="6141059" y="2222"/>
                </a:lnTo>
                <a:lnTo>
                  <a:pt x="6106846" y="0"/>
                </a:lnTo>
                <a:lnTo>
                  <a:pt x="6074029" y="11569"/>
                </a:lnTo>
                <a:lnTo>
                  <a:pt x="6049391" y="35864"/>
                </a:lnTo>
                <a:lnTo>
                  <a:pt x="6039675" y="71805"/>
                </a:lnTo>
                <a:lnTo>
                  <a:pt x="6037961" y="123786"/>
                </a:lnTo>
                <a:lnTo>
                  <a:pt x="6032055" y="174053"/>
                </a:lnTo>
                <a:lnTo>
                  <a:pt x="6021946" y="222580"/>
                </a:lnTo>
                <a:lnTo>
                  <a:pt x="6007684" y="269290"/>
                </a:lnTo>
                <a:lnTo>
                  <a:pt x="5989269" y="314109"/>
                </a:lnTo>
                <a:lnTo>
                  <a:pt x="5966714" y="356997"/>
                </a:lnTo>
                <a:lnTo>
                  <a:pt x="5940031" y="397878"/>
                </a:lnTo>
                <a:lnTo>
                  <a:pt x="5909246" y="436702"/>
                </a:lnTo>
                <a:lnTo>
                  <a:pt x="5874372" y="473392"/>
                </a:lnTo>
                <a:lnTo>
                  <a:pt x="5835421" y="507898"/>
                </a:lnTo>
                <a:lnTo>
                  <a:pt x="5796000" y="537616"/>
                </a:lnTo>
                <a:lnTo>
                  <a:pt x="5754636" y="564146"/>
                </a:lnTo>
                <a:lnTo>
                  <a:pt x="5711571" y="587692"/>
                </a:lnTo>
                <a:lnTo>
                  <a:pt x="5667019" y="608495"/>
                </a:lnTo>
                <a:lnTo>
                  <a:pt x="5621223" y="626732"/>
                </a:lnTo>
                <a:lnTo>
                  <a:pt x="5574411" y="642632"/>
                </a:lnTo>
                <a:lnTo>
                  <a:pt x="5526811" y="656399"/>
                </a:lnTo>
                <a:lnTo>
                  <a:pt x="5478665" y="668261"/>
                </a:lnTo>
                <a:lnTo>
                  <a:pt x="5430190" y="678395"/>
                </a:lnTo>
                <a:lnTo>
                  <a:pt x="5381612" y="687044"/>
                </a:lnTo>
                <a:lnTo>
                  <a:pt x="5333174" y="694410"/>
                </a:lnTo>
                <a:lnTo>
                  <a:pt x="5285105" y="700697"/>
                </a:lnTo>
                <a:lnTo>
                  <a:pt x="5234940" y="706234"/>
                </a:lnTo>
                <a:lnTo>
                  <a:pt x="5184699" y="711174"/>
                </a:lnTo>
                <a:lnTo>
                  <a:pt x="5134407" y="715568"/>
                </a:lnTo>
                <a:lnTo>
                  <a:pt x="5084051" y="719416"/>
                </a:lnTo>
                <a:lnTo>
                  <a:pt x="5033657" y="722731"/>
                </a:lnTo>
                <a:lnTo>
                  <a:pt x="4983213" y="725563"/>
                </a:lnTo>
                <a:lnTo>
                  <a:pt x="4932718" y="727887"/>
                </a:lnTo>
                <a:lnTo>
                  <a:pt x="4882210" y="729754"/>
                </a:lnTo>
                <a:lnTo>
                  <a:pt x="4831651" y="731177"/>
                </a:lnTo>
                <a:lnTo>
                  <a:pt x="4781080" y="732167"/>
                </a:lnTo>
                <a:lnTo>
                  <a:pt x="4730483" y="732739"/>
                </a:lnTo>
                <a:lnTo>
                  <a:pt x="4679874" y="732917"/>
                </a:lnTo>
                <a:lnTo>
                  <a:pt x="4629251" y="732726"/>
                </a:lnTo>
                <a:lnTo>
                  <a:pt x="4578616" y="732180"/>
                </a:lnTo>
                <a:lnTo>
                  <a:pt x="4527994" y="731291"/>
                </a:lnTo>
                <a:lnTo>
                  <a:pt x="4477372" y="730084"/>
                </a:lnTo>
                <a:lnTo>
                  <a:pt x="4426750" y="728586"/>
                </a:lnTo>
                <a:lnTo>
                  <a:pt x="4376153" y="726795"/>
                </a:lnTo>
                <a:lnTo>
                  <a:pt x="4275010" y="722452"/>
                </a:lnTo>
                <a:lnTo>
                  <a:pt x="4173982" y="717207"/>
                </a:lnTo>
                <a:lnTo>
                  <a:pt x="4073106" y="711200"/>
                </a:lnTo>
                <a:lnTo>
                  <a:pt x="3972420" y="704583"/>
                </a:lnTo>
                <a:lnTo>
                  <a:pt x="3872280" y="697217"/>
                </a:lnTo>
                <a:lnTo>
                  <a:pt x="3772154" y="689241"/>
                </a:lnTo>
                <a:lnTo>
                  <a:pt x="3622002" y="676300"/>
                </a:lnTo>
                <a:lnTo>
                  <a:pt x="3421837" y="657669"/>
                </a:lnTo>
                <a:lnTo>
                  <a:pt x="2821406" y="598601"/>
                </a:lnTo>
                <a:lnTo>
                  <a:pt x="2671254" y="584568"/>
                </a:lnTo>
                <a:lnTo>
                  <a:pt x="2521064" y="571373"/>
                </a:lnTo>
                <a:lnTo>
                  <a:pt x="2420924" y="563194"/>
                </a:lnTo>
                <a:lnTo>
                  <a:pt x="2320747" y="555599"/>
                </a:lnTo>
                <a:lnTo>
                  <a:pt x="2220557" y="548665"/>
                </a:lnTo>
                <a:lnTo>
                  <a:pt x="2120328" y="542480"/>
                </a:lnTo>
                <a:lnTo>
                  <a:pt x="2020062" y="537121"/>
                </a:lnTo>
                <a:lnTo>
                  <a:pt x="1919770" y="532688"/>
                </a:lnTo>
                <a:lnTo>
                  <a:pt x="1869605" y="530834"/>
                </a:lnTo>
                <a:lnTo>
                  <a:pt x="1819440" y="529247"/>
                </a:lnTo>
                <a:lnTo>
                  <a:pt x="1769262" y="527926"/>
                </a:lnTo>
                <a:lnTo>
                  <a:pt x="1719072" y="526884"/>
                </a:lnTo>
                <a:lnTo>
                  <a:pt x="1668868" y="526135"/>
                </a:lnTo>
                <a:lnTo>
                  <a:pt x="1618653" y="525691"/>
                </a:lnTo>
                <a:lnTo>
                  <a:pt x="1568424" y="525551"/>
                </a:lnTo>
                <a:lnTo>
                  <a:pt x="1518183" y="525729"/>
                </a:lnTo>
                <a:lnTo>
                  <a:pt x="1467942" y="526249"/>
                </a:lnTo>
                <a:lnTo>
                  <a:pt x="1417675" y="527113"/>
                </a:lnTo>
                <a:lnTo>
                  <a:pt x="1367396" y="528320"/>
                </a:lnTo>
                <a:lnTo>
                  <a:pt x="1266786" y="531634"/>
                </a:lnTo>
                <a:lnTo>
                  <a:pt x="1216444" y="533730"/>
                </a:lnTo>
                <a:lnTo>
                  <a:pt x="1166101" y="536232"/>
                </a:lnTo>
                <a:lnTo>
                  <a:pt x="1115771" y="539178"/>
                </a:lnTo>
                <a:lnTo>
                  <a:pt x="1065491" y="542607"/>
                </a:lnTo>
                <a:lnTo>
                  <a:pt x="1015263" y="546569"/>
                </a:lnTo>
                <a:lnTo>
                  <a:pt x="965123" y="551129"/>
                </a:lnTo>
                <a:lnTo>
                  <a:pt x="915098" y="556298"/>
                </a:lnTo>
                <a:lnTo>
                  <a:pt x="865187" y="562140"/>
                </a:lnTo>
                <a:lnTo>
                  <a:pt x="815428" y="568706"/>
                </a:lnTo>
                <a:lnTo>
                  <a:pt x="765822" y="576033"/>
                </a:lnTo>
                <a:lnTo>
                  <a:pt x="716419" y="584174"/>
                </a:lnTo>
                <a:lnTo>
                  <a:pt x="667219" y="593166"/>
                </a:lnTo>
                <a:lnTo>
                  <a:pt x="618261" y="603046"/>
                </a:lnTo>
                <a:lnTo>
                  <a:pt x="569544" y="613879"/>
                </a:lnTo>
                <a:lnTo>
                  <a:pt x="521106" y="625703"/>
                </a:lnTo>
                <a:lnTo>
                  <a:pt x="472948" y="638556"/>
                </a:lnTo>
                <a:lnTo>
                  <a:pt x="425119" y="652487"/>
                </a:lnTo>
                <a:lnTo>
                  <a:pt x="377621" y="667550"/>
                </a:lnTo>
                <a:lnTo>
                  <a:pt x="330479" y="683780"/>
                </a:lnTo>
                <a:lnTo>
                  <a:pt x="283705" y="701230"/>
                </a:lnTo>
                <a:lnTo>
                  <a:pt x="237337" y="719937"/>
                </a:lnTo>
                <a:lnTo>
                  <a:pt x="191389" y="739952"/>
                </a:lnTo>
                <a:lnTo>
                  <a:pt x="145884" y="761314"/>
                </a:lnTo>
                <a:lnTo>
                  <a:pt x="100838" y="784085"/>
                </a:lnTo>
                <a:lnTo>
                  <a:pt x="56286" y="808291"/>
                </a:lnTo>
                <a:lnTo>
                  <a:pt x="12217" y="833983"/>
                </a:lnTo>
                <a:lnTo>
                  <a:pt x="0" y="850138"/>
                </a:lnTo>
                <a:lnTo>
                  <a:pt x="3276" y="868108"/>
                </a:lnTo>
                <a:lnTo>
                  <a:pt x="17526" y="880021"/>
                </a:lnTo>
                <a:lnTo>
                  <a:pt x="38239" y="877976"/>
                </a:lnTo>
                <a:lnTo>
                  <a:pt x="82651" y="855954"/>
                </a:lnTo>
                <a:lnTo>
                  <a:pt x="127596" y="835228"/>
                </a:lnTo>
                <a:lnTo>
                  <a:pt x="173050" y="815759"/>
                </a:lnTo>
                <a:lnTo>
                  <a:pt x="218986" y="797521"/>
                </a:lnTo>
                <a:lnTo>
                  <a:pt x="265366" y="780478"/>
                </a:lnTo>
                <a:lnTo>
                  <a:pt x="312166" y="764565"/>
                </a:lnTo>
                <a:lnTo>
                  <a:pt x="359359" y="749769"/>
                </a:lnTo>
                <a:lnTo>
                  <a:pt x="406908" y="736028"/>
                </a:lnTo>
                <a:lnTo>
                  <a:pt x="454799" y="723315"/>
                </a:lnTo>
                <a:lnTo>
                  <a:pt x="502983" y="711593"/>
                </a:lnTo>
                <a:lnTo>
                  <a:pt x="551434" y="700811"/>
                </a:lnTo>
                <a:lnTo>
                  <a:pt x="600138" y="690943"/>
                </a:lnTo>
                <a:lnTo>
                  <a:pt x="649058" y="681939"/>
                </a:lnTo>
                <a:lnTo>
                  <a:pt x="698157" y="673760"/>
                </a:lnTo>
                <a:lnTo>
                  <a:pt x="747407" y="666369"/>
                </a:lnTo>
                <a:lnTo>
                  <a:pt x="796785" y="659726"/>
                </a:lnTo>
                <a:lnTo>
                  <a:pt x="846264" y="653783"/>
                </a:lnTo>
                <a:lnTo>
                  <a:pt x="895807" y="648525"/>
                </a:lnTo>
                <a:lnTo>
                  <a:pt x="945400" y="643877"/>
                </a:lnTo>
                <a:lnTo>
                  <a:pt x="994994" y="639826"/>
                </a:lnTo>
                <a:lnTo>
                  <a:pt x="1044562" y="636320"/>
                </a:lnTo>
                <a:lnTo>
                  <a:pt x="1094079" y="633336"/>
                </a:lnTo>
                <a:lnTo>
                  <a:pt x="1143520" y="630809"/>
                </a:lnTo>
                <a:lnTo>
                  <a:pt x="1192860" y="628713"/>
                </a:lnTo>
                <a:lnTo>
                  <a:pt x="1242060" y="626999"/>
                </a:lnTo>
                <a:lnTo>
                  <a:pt x="1291094" y="625652"/>
                </a:lnTo>
                <a:lnTo>
                  <a:pt x="1341818" y="624522"/>
                </a:lnTo>
                <a:lnTo>
                  <a:pt x="1392542" y="623735"/>
                </a:lnTo>
                <a:lnTo>
                  <a:pt x="1443253" y="623265"/>
                </a:lnTo>
                <a:lnTo>
                  <a:pt x="1493951" y="623100"/>
                </a:lnTo>
                <a:lnTo>
                  <a:pt x="1544650" y="623252"/>
                </a:lnTo>
                <a:lnTo>
                  <a:pt x="1595323" y="623697"/>
                </a:lnTo>
                <a:lnTo>
                  <a:pt x="1645996" y="624420"/>
                </a:lnTo>
                <a:lnTo>
                  <a:pt x="1696656" y="625424"/>
                </a:lnTo>
                <a:lnTo>
                  <a:pt x="1747304" y="626706"/>
                </a:lnTo>
                <a:lnTo>
                  <a:pt x="1848561" y="630021"/>
                </a:lnTo>
                <a:lnTo>
                  <a:pt x="1949780" y="634301"/>
                </a:lnTo>
                <a:lnTo>
                  <a:pt x="2050961" y="639470"/>
                </a:lnTo>
                <a:lnTo>
                  <a:pt x="2152091" y="645464"/>
                </a:lnTo>
                <a:lnTo>
                  <a:pt x="2253183" y="652208"/>
                </a:lnTo>
                <a:lnTo>
                  <a:pt x="2354237" y="659625"/>
                </a:lnTo>
                <a:lnTo>
                  <a:pt x="2455240" y="667639"/>
                </a:lnTo>
                <a:lnTo>
                  <a:pt x="2606662" y="680618"/>
                </a:lnTo>
                <a:lnTo>
                  <a:pt x="2759151" y="694817"/>
                </a:lnTo>
                <a:lnTo>
                  <a:pt x="3473005" y="765530"/>
                </a:lnTo>
                <a:lnTo>
                  <a:pt x="3626066" y="779881"/>
                </a:lnTo>
                <a:lnTo>
                  <a:pt x="3779240" y="793381"/>
                </a:lnTo>
                <a:lnTo>
                  <a:pt x="3881437" y="801776"/>
                </a:lnTo>
                <a:lnTo>
                  <a:pt x="3983698" y="809599"/>
                </a:lnTo>
                <a:lnTo>
                  <a:pt x="4034866" y="813282"/>
                </a:lnTo>
                <a:lnTo>
                  <a:pt x="4133075" y="819531"/>
                </a:lnTo>
                <a:lnTo>
                  <a:pt x="4231411" y="824979"/>
                </a:lnTo>
                <a:lnTo>
                  <a:pt x="4329874" y="829576"/>
                </a:lnTo>
                <a:lnTo>
                  <a:pt x="4428414" y="833323"/>
                </a:lnTo>
                <a:lnTo>
                  <a:pt x="4527042" y="836180"/>
                </a:lnTo>
                <a:lnTo>
                  <a:pt x="4625695" y="838136"/>
                </a:lnTo>
                <a:lnTo>
                  <a:pt x="4724387" y="839165"/>
                </a:lnTo>
                <a:lnTo>
                  <a:pt x="4874247" y="839724"/>
                </a:lnTo>
                <a:lnTo>
                  <a:pt x="4924323" y="839558"/>
                </a:lnTo>
                <a:lnTo>
                  <a:pt x="4974425" y="839101"/>
                </a:lnTo>
                <a:lnTo>
                  <a:pt x="5024564" y="838276"/>
                </a:lnTo>
                <a:lnTo>
                  <a:pt x="5074704" y="837006"/>
                </a:lnTo>
                <a:lnTo>
                  <a:pt x="5124831" y="835215"/>
                </a:lnTo>
                <a:lnTo>
                  <a:pt x="5174932" y="832827"/>
                </a:lnTo>
                <a:lnTo>
                  <a:pt x="5225008" y="829779"/>
                </a:lnTo>
                <a:lnTo>
                  <a:pt x="5275034" y="825982"/>
                </a:lnTo>
                <a:lnTo>
                  <a:pt x="5324995" y="821372"/>
                </a:lnTo>
                <a:lnTo>
                  <a:pt x="5374881" y="815873"/>
                </a:lnTo>
                <a:lnTo>
                  <a:pt x="5424995" y="809256"/>
                </a:lnTo>
                <a:lnTo>
                  <a:pt x="5474970" y="801255"/>
                </a:lnTo>
                <a:lnTo>
                  <a:pt x="5524665" y="791718"/>
                </a:lnTo>
                <a:lnTo>
                  <a:pt x="5573954" y="780516"/>
                </a:lnTo>
                <a:lnTo>
                  <a:pt x="5622683" y="767486"/>
                </a:lnTo>
                <a:lnTo>
                  <a:pt x="5670715" y="752487"/>
                </a:lnTo>
                <a:lnTo>
                  <a:pt x="5717921" y="735393"/>
                </a:lnTo>
                <a:lnTo>
                  <a:pt x="5764149" y="716038"/>
                </a:lnTo>
                <a:lnTo>
                  <a:pt x="5809285" y="694270"/>
                </a:lnTo>
                <a:lnTo>
                  <a:pt x="5853163" y="669975"/>
                </a:lnTo>
                <a:lnTo>
                  <a:pt x="5895657" y="642988"/>
                </a:lnTo>
                <a:lnTo>
                  <a:pt x="5936627" y="613156"/>
                </a:lnTo>
                <a:lnTo>
                  <a:pt x="5975934" y="580364"/>
                </a:lnTo>
                <a:lnTo>
                  <a:pt x="6011456" y="546290"/>
                </a:lnTo>
                <a:lnTo>
                  <a:pt x="6044933" y="509612"/>
                </a:lnTo>
                <a:lnTo>
                  <a:pt x="6076010" y="470573"/>
                </a:lnTo>
                <a:lnTo>
                  <a:pt x="6104293" y="429387"/>
                </a:lnTo>
                <a:lnTo>
                  <a:pt x="6129439" y="386321"/>
                </a:lnTo>
                <a:lnTo>
                  <a:pt x="6151080" y="341617"/>
                </a:lnTo>
                <a:lnTo>
                  <a:pt x="6168834" y="295503"/>
                </a:lnTo>
                <a:lnTo>
                  <a:pt x="6182347" y="248234"/>
                </a:lnTo>
                <a:lnTo>
                  <a:pt x="6191262" y="200037"/>
                </a:lnTo>
                <a:lnTo>
                  <a:pt x="6195199" y="151180"/>
                </a:lnTo>
                <a:close/>
              </a:path>
              <a:path w="6394450" h="880110">
                <a:moveTo>
                  <a:pt x="6394374" y="263486"/>
                </a:moveTo>
                <a:lnTo>
                  <a:pt x="6380531" y="225793"/>
                </a:lnTo>
                <a:lnTo>
                  <a:pt x="6364757" y="210553"/>
                </a:lnTo>
                <a:lnTo>
                  <a:pt x="6346063" y="203796"/>
                </a:lnTo>
                <a:lnTo>
                  <a:pt x="6326378" y="205778"/>
                </a:lnTo>
                <a:lnTo>
                  <a:pt x="6307683" y="216738"/>
                </a:lnTo>
                <a:lnTo>
                  <a:pt x="6282842" y="252628"/>
                </a:lnTo>
                <a:lnTo>
                  <a:pt x="6269952" y="299072"/>
                </a:lnTo>
                <a:lnTo>
                  <a:pt x="6261938" y="348665"/>
                </a:lnTo>
                <a:lnTo>
                  <a:pt x="6251740" y="394017"/>
                </a:lnTo>
                <a:lnTo>
                  <a:pt x="6234442" y="439851"/>
                </a:lnTo>
                <a:lnTo>
                  <a:pt x="6213843" y="484111"/>
                </a:lnTo>
                <a:lnTo>
                  <a:pt x="6190081" y="526681"/>
                </a:lnTo>
                <a:lnTo>
                  <a:pt x="6163272" y="567423"/>
                </a:lnTo>
                <a:lnTo>
                  <a:pt x="6133757" y="604634"/>
                </a:lnTo>
                <a:lnTo>
                  <a:pt x="6101715" y="639419"/>
                </a:lnTo>
                <a:lnTo>
                  <a:pt x="6067285" y="671652"/>
                </a:lnTo>
                <a:lnTo>
                  <a:pt x="6030646" y="701205"/>
                </a:lnTo>
                <a:lnTo>
                  <a:pt x="5991949" y="727951"/>
                </a:lnTo>
                <a:lnTo>
                  <a:pt x="5951359" y="751738"/>
                </a:lnTo>
                <a:lnTo>
                  <a:pt x="5909030" y="772477"/>
                </a:lnTo>
                <a:lnTo>
                  <a:pt x="5865126" y="790003"/>
                </a:lnTo>
                <a:lnTo>
                  <a:pt x="5819813" y="804227"/>
                </a:lnTo>
                <a:lnTo>
                  <a:pt x="5815304" y="806970"/>
                </a:lnTo>
                <a:lnTo>
                  <a:pt x="5814936" y="811657"/>
                </a:lnTo>
                <a:lnTo>
                  <a:pt x="5817984" y="815873"/>
                </a:lnTo>
                <a:lnTo>
                  <a:pt x="5823712" y="817168"/>
                </a:lnTo>
                <a:lnTo>
                  <a:pt x="5873127" y="808405"/>
                </a:lnTo>
                <a:lnTo>
                  <a:pt x="5921476" y="796036"/>
                </a:lnTo>
                <a:lnTo>
                  <a:pt x="5968606" y="780161"/>
                </a:lnTo>
                <a:lnTo>
                  <a:pt x="6014313" y="760895"/>
                </a:lnTo>
                <a:lnTo>
                  <a:pt x="6058433" y="738365"/>
                </a:lnTo>
                <a:lnTo>
                  <a:pt x="6100775" y="712685"/>
                </a:lnTo>
                <a:lnTo>
                  <a:pt x="6141161" y="683958"/>
                </a:lnTo>
                <a:lnTo>
                  <a:pt x="6179401" y="652322"/>
                </a:lnTo>
                <a:lnTo>
                  <a:pt x="6215316" y="617880"/>
                </a:lnTo>
                <a:lnTo>
                  <a:pt x="6253746" y="575691"/>
                </a:lnTo>
                <a:lnTo>
                  <a:pt x="6288659" y="530694"/>
                </a:lnTo>
                <a:lnTo>
                  <a:pt x="6319406" y="483044"/>
                </a:lnTo>
                <a:lnTo>
                  <a:pt x="6345415" y="432841"/>
                </a:lnTo>
                <a:lnTo>
                  <a:pt x="6362801" y="395782"/>
                </a:lnTo>
                <a:lnTo>
                  <a:pt x="6380251" y="352513"/>
                </a:lnTo>
                <a:lnTo>
                  <a:pt x="6392519" y="307060"/>
                </a:lnTo>
                <a:lnTo>
                  <a:pt x="6394374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18287999" cy="10286998"/>
            <a:chOff x="0" y="1"/>
            <a:chExt cx="18287999" cy="1028699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3"/>
              <a:ext cx="11788990" cy="58554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1"/>
              <a:ext cx="10967949" cy="59467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6251" y="723903"/>
              <a:ext cx="13823950" cy="8897124"/>
            </a:xfrm>
            <a:custGeom>
              <a:avLst/>
              <a:gdLst/>
              <a:ahLst/>
              <a:cxnLst/>
              <a:rect l="l" t="t" r="r" b="b"/>
              <a:pathLst>
                <a:path w="13823950" h="8040370">
                  <a:moveTo>
                    <a:pt x="13800044" y="8040131"/>
                  </a:moveTo>
                  <a:lnTo>
                    <a:pt x="0" y="7999254"/>
                  </a:lnTo>
                  <a:lnTo>
                    <a:pt x="23695" y="0"/>
                  </a:lnTo>
                  <a:lnTo>
                    <a:pt x="13823739" y="40877"/>
                  </a:lnTo>
                  <a:lnTo>
                    <a:pt x="13800044" y="8040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6029" y="876302"/>
              <a:ext cx="13823949" cy="85228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3803" y="7954666"/>
              <a:ext cx="1628938" cy="16663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9979" y="8916716"/>
              <a:ext cx="1128056" cy="11504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067DF6-A332-4502-B32A-3710AE542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4"/>
            <a:ext cx="18135600" cy="10201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F7E892-51E6-4E47-BEF2-59897DCCF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876300"/>
            <a:ext cx="13335000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23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72101" y="1718173"/>
            <a:ext cx="6213475" cy="2793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6399"/>
              </a:lnSpc>
              <a:spcBef>
                <a:spcPts val="95"/>
              </a:spcBef>
            </a:pPr>
            <a:r>
              <a:rPr sz="5200" spc="-10" dirty="0">
                <a:solidFill>
                  <a:srgbClr val="FF0000"/>
                </a:solidFill>
                <a:latin typeface="Tahoma"/>
                <a:cs typeface="Tahoma"/>
              </a:rPr>
              <a:t>ЭКСКУРСИЯ </a:t>
            </a:r>
            <a:r>
              <a:rPr sz="5200" spc="-90" dirty="0">
                <a:solidFill>
                  <a:srgbClr val="FF0000"/>
                </a:solidFill>
                <a:latin typeface="Tahoma"/>
                <a:cs typeface="Tahoma"/>
              </a:rPr>
              <a:t>С </a:t>
            </a:r>
            <a:r>
              <a:rPr sz="5200" spc="-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200" spc="50" dirty="0">
                <a:solidFill>
                  <a:srgbClr val="FF0000"/>
                </a:solidFill>
                <a:latin typeface="Tahoma"/>
                <a:cs typeface="Tahoma"/>
              </a:rPr>
              <a:t>ДЕТЬМИ</a:t>
            </a:r>
            <a:r>
              <a:rPr sz="5200" spc="-2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200" spc="-60" dirty="0">
                <a:solidFill>
                  <a:srgbClr val="FF0000"/>
                </a:solidFill>
                <a:latin typeface="Tahoma"/>
                <a:cs typeface="Tahoma"/>
              </a:rPr>
              <a:t>В</a:t>
            </a:r>
            <a:r>
              <a:rPr sz="5200" spc="-204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200" spc="130" dirty="0">
                <a:solidFill>
                  <a:srgbClr val="FF0000"/>
                </a:solidFill>
                <a:latin typeface="Tahoma"/>
                <a:cs typeface="Tahoma"/>
              </a:rPr>
              <a:t>МУЗЕЙ </a:t>
            </a:r>
            <a:r>
              <a:rPr sz="5200" spc="-15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200" spc="35" dirty="0">
                <a:solidFill>
                  <a:srgbClr val="FF0000"/>
                </a:solidFill>
                <a:latin typeface="Tahoma"/>
                <a:cs typeface="Tahoma"/>
              </a:rPr>
              <a:t>"БОЕВОЙ</a:t>
            </a:r>
            <a:r>
              <a:rPr sz="5200" spc="-2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200" dirty="0">
                <a:solidFill>
                  <a:srgbClr val="FF0000"/>
                </a:solidFill>
                <a:latin typeface="Tahoma"/>
                <a:cs typeface="Tahoma"/>
              </a:rPr>
              <a:t>СЛАВЫ"</a:t>
            </a:r>
          </a:p>
        </p:txBody>
      </p:sp>
      <p:sp>
        <p:nvSpPr>
          <p:cNvPr id="3" name="object 3"/>
          <p:cNvSpPr/>
          <p:nvPr/>
        </p:nvSpPr>
        <p:spPr>
          <a:xfrm>
            <a:off x="8578215" y="4245304"/>
            <a:ext cx="639445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43" y="394347"/>
                </a:moveTo>
                <a:lnTo>
                  <a:pt x="1364132" y="366776"/>
                </a:lnTo>
                <a:lnTo>
                  <a:pt x="1314742" y="361708"/>
                </a:lnTo>
                <a:lnTo>
                  <a:pt x="1265237" y="358089"/>
                </a:lnTo>
                <a:lnTo>
                  <a:pt x="1215656" y="355879"/>
                </a:lnTo>
                <a:lnTo>
                  <a:pt x="1166012" y="355041"/>
                </a:lnTo>
                <a:lnTo>
                  <a:pt x="1116330" y="355549"/>
                </a:lnTo>
                <a:lnTo>
                  <a:pt x="1066647" y="357378"/>
                </a:lnTo>
                <a:lnTo>
                  <a:pt x="1016990" y="360464"/>
                </a:lnTo>
                <a:lnTo>
                  <a:pt x="967371" y="364782"/>
                </a:lnTo>
                <a:lnTo>
                  <a:pt x="917816" y="370319"/>
                </a:lnTo>
                <a:lnTo>
                  <a:pt x="868375" y="377012"/>
                </a:lnTo>
                <a:lnTo>
                  <a:pt x="819048" y="384835"/>
                </a:lnTo>
                <a:lnTo>
                  <a:pt x="769874" y="393763"/>
                </a:lnTo>
                <a:lnTo>
                  <a:pt x="720864" y="403758"/>
                </a:lnTo>
                <a:lnTo>
                  <a:pt x="672071" y="414782"/>
                </a:lnTo>
                <a:lnTo>
                  <a:pt x="623493" y="426796"/>
                </a:lnTo>
                <a:lnTo>
                  <a:pt x="575183" y="439762"/>
                </a:lnTo>
                <a:lnTo>
                  <a:pt x="527138" y="453656"/>
                </a:lnTo>
                <a:lnTo>
                  <a:pt x="479412" y="468439"/>
                </a:lnTo>
                <a:lnTo>
                  <a:pt x="432003" y="484085"/>
                </a:lnTo>
                <a:lnTo>
                  <a:pt x="384962" y="500545"/>
                </a:lnTo>
                <a:lnTo>
                  <a:pt x="338289" y="517791"/>
                </a:lnTo>
                <a:lnTo>
                  <a:pt x="292036" y="535787"/>
                </a:lnTo>
                <a:lnTo>
                  <a:pt x="246227" y="554494"/>
                </a:lnTo>
                <a:lnTo>
                  <a:pt x="200863" y="573887"/>
                </a:lnTo>
                <a:lnTo>
                  <a:pt x="197535" y="578700"/>
                </a:lnTo>
                <a:lnTo>
                  <a:pt x="198589" y="585216"/>
                </a:lnTo>
                <a:lnTo>
                  <a:pt x="203060" y="590270"/>
                </a:lnTo>
                <a:lnTo>
                  <a:pt x="209969" y="590715"/>
                </a:lnTo>
                <a:lnTo>
                  <a:pt x="258495" y="573633"/>
                </a:lnTo>
                <a:lnTo>
                  <a:pt x="307162" y="557644"/>
                </a:lnTo>
                <a:lnTo>
                  <a:pt x="355955" y="542709"/>
                </a:lnTo>
                <a:lnTo>
                  <a:pt x="404888" y="528789"/>
                </a:lnTo>
                <a:lnTo>
                  <a:pt x="453936" y="515848"/>
                </a:lnTo>
                <a:lnTo>
                  <a:pt x="503123" y="503872"/>
                </a:lnTo>
                <a:lnTo>
                  <a:pt x="552424" y="492810"/>
                </a:lnTo>
                <a:lnTo>
                  <a:pt x="601853" y="482638"/>
                </a:lnTo>
                <a:lnTo>
                  <a:pt x="651408" y="473316"/>
                </a:lnTo>
                <a:lnTo>
                  <a:pt x="701078" y="464820"/>
                </a:lnTo>
                <a:lnTo>
                  <a:pt x="750874" y="457111"/>
                </a:lnTo>
                <a:lnTo>
                  <a:pt x="800785" y="450151"/>
                </a:lnTo>
                <a:lnTo>
                  <a:pt x="850798" y="443915"/>
                </a:lnTo>
                <a:lnTo>
                  <a:pt x="900938" y="438365"/>
                </a:lnTo>
                <a:lnTo>
                  <a:pt x="951191" y="433476"/>
                </a:lnTo>
                <a:lnTo>
                  <a:pt x="1001547" y="429196"/>
                </a:lnTo>
                <a:lnTo>
                  <a:pt x="1052017" y="425513"/>
                </a:lnTo>
                <a:lnTo>
                  <a:pt x="1102588" y="422389"/>
                </a:lnTo>
                <a:lnTo>
                  <a:pt x="1153261" y="419785"/>
                </a:lnTo>
                <a:lnTo>
                  <a:pt x="1204048" y="417664"/>
                </a:lnTo>
                <a:lnTo>
                  <a:pt x="1254937" y="416001"/>
                </a:lnTo>
                <a:lnTo>
                  <a:pt x="1305915" y="414769"/>
                </a:lnTo>
                <a:lnTo>
                  <a:pt x="1356995" y="413918"/>
                </a:lnTo>
                <a:lnTo>
                  <a:pt x="1408176" y="413435"/>
                </a:lnTo>
                <a:lnTo>
                  <a:pt x="1421803" y="407530"/>
                </a:lnTo>
                <a:lnTo>
                  <a:pt x="1428343" y="394347"/>
                </a:lnTo>
                <a:close/>
              </a:path>
              <a:path w="6394450" h="880110">
                <a:moveTo>
                  <a:pt x="6195199" y="151180"/>
                </a:moveTo>
                <a:lnTo>
                  <a:pt x="6193802" y="101879"/>
                </a:lnTo>
                <a:lnTo>
                  <a:pt x="6186690" y="52400"/>
                </a:lnTo>
                <a:lnTo>
                  <a:pt x="6141059" y="2222"/>
                </a:lnTo>
                <a:lnTo>
                  <a:pt x="6106846" y="0"/>
                </a:lnTo>
                <a:lnTo>
                  <a:pt x="6074029" y="11569"/>
                </a:lnTo>
                <a:lnTo>
                  <a:pt x="6049391" y="35864"/>
                </a:lnTo>
                <a:lnTo>
                  <a:pt x="6039675" y="71818"/>
                </a:lnTo>
                <a:lnTo>
                  <a:pt x="6037961" y="123786"/>
                </a:lnTo>
                <a:lnTo>
                  <a:pt x="6032055" y="174066"/>
                </a:lnTo>
                <a:lnTo>
                  <a:pt x="6021946" y="222580"/>
                </a:lnTo>
                <a:lnTo>
                  <a:pt x="6007684" y="269290"/>
                </a:lnTo>
                <a:lnTo>
                  <a:pt x="5989269" y="314121"/>
                </a:lnTo>
                <a:lnTo>
                  <a:pt x="5966714" y="356997"/>
                </a:lnTo>
                <a:lnTo>
                  <a:pt x="5940031" y="397891"/>
                </a:lnTo>
                <a:lnTo>
                  <a:pt x="5909246" y="436702"/>
                </a:lnTo>
                <a:lnTo>
                  <a:pt x="5874372" y="473392"/>
                </a:lnTo>
                <a:lnTo>
                  <a:pt x="5835421" y="507898"/>
                </a:lnTo>
                <a:lnTo>
                  <a:pt x="5796000" y="537616"/>
                </a:lnTo>
                <a:lnTo>
                  <a:pt x="5754636" y="564146"/>
                </a:lnTo>
                <a:lnTo>
                  <a:pt x="5711571" y="587692"/>
                </a:lnTo>
                <a:lnTo>
                  <a:pt x="5667019" y="608495"/>
                </a:lnTo>
                <a:lnTo>
                  <a:pt x="5621223" y="626732"/>
                </a:lnTo>
                <a:lnTo>
                  <a:pt x="5574411" y="642632"/>
                </a:lnTo>
                <a:lnTo>
                  <a:pt x="5526811" y="656399"/>
                </a:lnTo>
                <a:lnTo>
                  <a:pt x="5478665" y="668261"/>
                </a:lnTo>
                <a:lnTo>
                  <a:pt x="5430190" y="678395"/>
                </a:lnTo>
                <a:lnTo>
                  <a:pt x="5381612" y="687044"/>
                </a:lnTo>
                <a:lnTo>
                  <a:pt x="5333174" y="694410"/>
                </a:lnTo>
                <a:lnTo>
                  <a:pt x="5285105" y="700697"/>
                </a:lnTo>
                <a:lnTo>
                  <a:pt x="5234940" y="706234"/>
                </a:lnTo>
                <a:lnTo>
                  <a:pt x="5184699" y="711174"/>
                </a:lnTo>
                <a:lnTo>
                  <a:pt x="5134407" y="715568"/>
                </a:lnTo>
                <a:lnTo>
                  <a:pt x="5084051" y="719416"/>
                </a:lnTo>
                <a:lnTo>
                  <a:pt x="5033657" y="722744"/>
                </a:lnTo>
                <a:lnTo>
                  <a:pt x="4983213" y="725563"/>
                </a:lnTo>
                <a:lnTo>
                  <a:pt x="4932718" y="727887"/>
                </a:lnTo>
                <a:lnTo>
                  <a:pt x="4882210" y="729754"/>
                </a:lnTo>
                <a:lnTo>
                  <a:pt x="4831651" y="731177"/>
                </a:lnTo>
                <a:lnTo>
                  <a:pt x="4781080" y="732167"/>
                </a:lnTo>
                <a:lnTo>
                  <a:pt x="4730483" y="732739"/>
                </a:lnTo>
                <a:lnTo>
                  <a:pt x="4679874" y="732917"/>
                </a:lnTo>
                <a:lnTo>
                  <a:pt x="4629251" y="732726"/>
                </a:lnTo>
                <a:lnTo>
                  <a:pt x="4578616" y="732180"/>
                </a:lnTo>
                <a:lnTo>
                  <a:pt x="4527994" y="731291"/>
                </a:lnTo>
                <a:lnTo>
                  <a:pt x="4477372" y="730084"/>
                </a:lnTo>
                <a:lnTo>
                  <a:pt x="4426750" y="728586"/>
                </a:lnTo>
                <a:lnTo>
                  <a:pt x="4376153" y="726795"/>
                </a:lnTo>
                <a:lnTo>
                  <a:pt x="4275010" y="722452"/>
                </a:lnTo>
                <a:lnTo>
                  <a:pt x="4173982" y="717207"/>
                </a:lnTo>
                <a:lnTo>
                  <a:pt x="4073106" y="711200"/>
                </a:lnTo>
                <a:lnTo>
                  <a:pt x="3972420" y="704583"/>
                </a:lnTo>
                <a:lnTo>
                  <a:pt x="3872280" y="697217"/>
                </a:lnTo>
                <a:lnTo>
                  <a:pt x="3772154" y="689241"/>
                </a:lnTo>
                <a:lnTo>
                  <a:pt x="3622002" y="676300"/>
                </a:lnTo>
                <a:lnTo>
                  <a:pt x="3421837" y="657669"/>
                </a:lnTo>
                <a:lnTo>
                  <a:pt x="2821406" y="598601"/>
                </a:lnTo>
                <a:lnTo>
                  <a:pt x="2671254" y="584568"/>
                </a:lnTo>
                <a:lnTo>
                  <a:pt x="2521064" y="571373"/>
                </a:lnTo>
                <a:lnTo>
                  <a:pt x="2420924" y="563194"/>
                </a:lnTo>
                <a:lnTo>
                  <a:pt x="2320747" y="555599"/>
                </a:lnTo>
                <a:lnTo>
                  <a:pt x="2220557" y="548665"/>
                </a:lnTo>
                <a:lnTo>
                  <a:pt x="2120328" y="542480"/>
                </a:lnTo>
                <a:lnTo>
                  <a:pt x="2020062" y="537121"/>
                </a:lnTo>
                <a:lnTo>
                  <a:pt x="1919770" y="532688"/>
                </a:lnTo>
                <a:lnTo>
                  <a:pt x="1869605" y="530834"/>
                </a:lnTo>
                <a:lnTo>
                  <a:pt x="1819440" y="529247"/>
                </a:lnTo>
                <a:lnTo>
                  <a:pt x="1769262" y="527926"/>
                </a:lnTo>
                <a:lnTo>
                  <a:pt x="1719072" y="526884"/>
                </a:lnTo>
                <a:lnTo>
                  <a:pt x="1668868" y="526135"/>
                </a:lnTo>
                <a:lnTo>
                  <a:pt x="1618653" y="525691"/>
                </a:lnTo>
                <a:lnTo>
                  <a:pt x="1568424" y="525551"/>
                </a:lnTo>
                <a:lnTo>
                  <a:pt x="1518183" y="525741"/>
                </a:lnTo>
                <a:lnTo>
                  <a:pt x="1467942" y="526249"/>
                </a:lnTo>
                <a:lnTo>
                  <a:pt x="1417675" y="527113"/>
                </a:lnTo>
                <a:lnTo>
                  <a:pt x="1367396" y="528320"/>
                </a:lnTo>
                <a:lnTo>
                  <a:pt x="1266786" y="531634"/>
                </a:lnTo>
                <a:lnTo>
                  <a:pt x="1216444" y="533730"/>
                </a:lnTo>
                <a:lnTo>
                  <a:pt x="1166101" y="536232"/>
                </a:lnTo>
                <a:lnTo>
                  <a:pt x="1115771" y="539178"/>
                </a:lnTo>
                <a:lnTo>
                  <a:pt x="1065491" y="542607"/>
                </a:lnTo>
                <a:lnTo>
                  <a:pt x="1015263" y="546569"/>
                </a:lnTo>
                <a:lnTo>
                  <a:pt x="965123" y="551129"/>
                </a:lnTo>
                <a:lnTo>
                  <a:pt x="915098" y="556298"/>
                </a:lnTo>
                <a:lnTo>
                  <a:pt x="865187" y="562152"/>
                </a:lnTo>
                <a:lnTo>
                  <a:pt x="815428" y="568706"/>
                </a:lnTo>
                <a:lnTo>
                  <a:pt x="765822" y="576033"/>
                </a:lnTo>
                <a:lnTo>
                  <a:pt x="716419" y="584174"/>
                </a:lnTo>
                <a:lnTo>
                  <a:pt x="667219" y="593166"/>
                </a:lnTo>
                <a:lnTo>
                  <a:pt x="618261" y="603046"/>
                </a:lnTo>
                <a:lnTo>
                  <a:pt x="569544" y="613879"/>
                </a:lnTo>
                <a:lnTo>
                  <a:pt x="521106" y="625703"/>
                </a:lnTo>
                <a:lnTo>
                  <a:pt x="472948" y="638556"/>
                </a:lnTo>
                <a:lnTo>
                  <a:pt x="425119" y="652487"/>
                </a:lnTo>
                <a:lnTo>
                  <a:pt x="377621" y="667550"/>
                </a:lnTo>
                <a:lnTo>
                  <a:pt x="330479" y="683780"/>
                </a:lnTo>
                <a:lnTo>
                  <a:pt x="283705" y="701230"/>
                </a:lnTo>
                <a:lnTo>
                  <a:pt x="237337" y="719937"/>
                </a:lnTo>
                <a:lnTo>
                  <a:pt x="191389" y="739952"/>
                </a:lnTo>
                <a:lnTo>
                  <a:pt x="145884" y="761314"/>
                </a:lnTo>
                <a:lnTo>
                  <a:pt x="100838" y="784085"/>
                </a:lnTo>
                <a:lnTo>
                  <a:pt x="56286" y="808291"/>
                </a:lnTo>
                <a:lnTo>
                  <a:pt x="12217" y="833983"/>
                </a:lnTo>
                <a:lnTo>
                  <a:pt x="0" y="850138"/>
                </a:lnTo>
                <a:lnTo>
                  <a:pt x="3276" y="868121"/>
                </a:lnTo>
                <a:lnTo>
                  <a:pt x="17526" y="880021"/>
                </a:lnTo>
                <a:lnTo>
                  <a:pt x="38239" y="877976"/>
                </a:lnTo>
                <a:lnTo>
                  <a:pt x="82651" y="855954"/>
                </a:lnTo>
                <a:lnTo>
                  <a:pt x="127596" y="835228"/>
                </a:lnTo>
                <a:lnTo>
                  <a:pt x="173050" y="815759"/>
                </a:lnTo>
                <a:lnTo>
                  <a:pt x="218986" y="797521"/>
                </a:lnTo>
                <a:lnTo>
                  <a:pt x="265366" y="780478"/>
                </a:lnTo>
                <a:lnTo>
                  <a:pt x="312166" y="764565"/>
                </a:lnTo>
                <a:lnTo>
                  <a:pt x="359359" y="749769"/>
                </a:lnTo>
                <a:lnTo>
                  <a:pt x="406908" y="736028"/>
                </a:lnTo>
                <a:lnTo>
                  <a:pt x="454799" y="723315"/>
                </a:lnTo>
                <a:lnTo>
                  <a:pt x="502983" y="711593"/>
                </a:lnTo>
                <a:lnTo>
                  <a:pt x="551434" y="700811"/>
                </a:lnTo>
                <a:lnTo>
                  <a:pt x="600138" y="690943"/>
                </a:lnTo>
                <a:lnTo>
                  <a:pt x="649058" y="681939"/>
                </a:lnTo>
                <a:lnTo>
                  <a:pt x="698157" y="673760"/>
                </a:lnTo>
                <a:lnTo>
                  <a:pt x="747407" y="666369"/>
                </a:lnTo>
                <a:lnTo>
                  <a:pt x="796785" y="659726"/>
                </a:lnTo>
                <a:lnTo>
                  <a:pt x="846264" y="653783"/>
                </a:lnTo>
                <a:lnTo>
                  <a:pt x="895807" y="648525"/>
                </a:lnTo>
                <a:lnTo>
                  <a:pt x="945400" y="643877"/>
                </a:lnTo>
                <a:lnTo>
                  <a:pt x="994994" y="639826"/>
                </a:lnTo>
                <a:lnTo>
                  <a:pt x="1044562" y="636320"/>
                </a:lnTo>
                <a:lnTo>
                  <a:pt x="1094079" y="633336"/>
                </a:lnTo>
                <a:lnTo>
                  <a:pt x="1143520" y="630809"/>
                </a:lnTo>
                <a:lnTo>
                  <a:pt x="1192860" y="628713"/>
                </a:lnTo>
                <a:lnTo>
                  <a:pt x="1242060" y="627011"/>
                </a:lnTo>
                <a:lnTo>
                  <a:pt x="1291094" y="625652"/>
                </a:lnTo>
                <a:lnTo>
                  <a:pt x="1341818" y="624522"/>
                </a:lnTo>
                <a:lnTo>
                  <a:pt x="1392542" y="623735"/>
                </a:lnTo>
                <a:lnTo>
                  <a:pt x="1443253" y="623265"/>
                </a:lnTo>
                <a:lnTo>
                  <a:pt x="1493951" y="623100"/>
                </a:lnTo>
                <a:lnTo>
                  <a:pt x="1544650" y="623252"/>
                </a:lnTo>
                <a:lnTo>
                  <a:pt x="1595323" y="623697"/>
                </a:lnTo>
                <a:lnTo>
                  <a:pt x="1645996" y="624420"/>
                </a:lnTo>
                <a:lnTo>
                  <a:pt x="1696656" y="625424"/>
                </a:lnTo>
                <a:lnTo>
                  <a:pt x="1747304" y="626706"/>
                </a:lnTo>
                <a:lnTo>
                  <a:pt x="1848561" y="630021"/>
                </a:lnTo>
                <a:lnTo>
                  <a:pt x="1949780" y="634301"/>
                </a:lnTo>
                <a:lnTo>
                  <a:pt x="2050961" y="639483"/>
                </a:lnTo>
                <a:lnTo>
                  <a:pt x="2152091" y="645464"/>
                </a:lnTo>
                <a:lnTo>
                  <a:pt x="2253183" y="652208"/>
                </a:lnTo>
                <a:lnTo>
                  <a:pt x="2354237" y="659625"/>
                </a:lnTo>
                <a:lnTo>
                  <a:pt x="2455240" y="667639"/>
                </a:lnTo>
                <a:lnTo>
                  <a:pt x="2606662" y="680618"/>
                </a:lnTo>
                <a:lnTo>
                  <a:pt x="2759151" y="694817"/>
                </a:lnTo>
                <a:lnTo>
                  <a:pt x="3473005" y="765530"/>
                </a:lnTo>
                <a:lnTo>
                  <a:pt x="3626066" y="779881"/>
                </a:lnTo>
                <a:lnTo>
                  <a:pt x="3779240" y="793381"/>
                </a:lnTo>
                <a:lnTo>
                  <a:pt x="3881437" y="801776"/>
                </a:lnTo>
                <a:lnTo>
                  <a:pt x="3983698" y="809599"/>
                </a:lnTo>
                <a:lnTo>
                  <a:pt x="4034866" y="813282"/>
                </a:lnTo>
                <a:lnTo>
                  <a:pt x="4133075" y="819531"/>
                </a:lnTo>
                <a:lnTo>
                  <a:pt x="4231411" y="824979"/>
                </a:lnTo>
                <a:lnTo>
                  <a:pt x="4329874" y="829576"/>
                </a:lnTo>
                <a:lnTo>
                  <a:pt x="4428414" y="833323"/>
                </a:lnTo>
                <a:lnTo>
                  <a:pt x="4527042" y="836180"/>
                </a:lnTo>
                <a:lnTo>
                  <a:pt x="4625695" y="838136"/>
                </a:lnTo>
                <a:lnTo>
                  <a:pt x="4724387" y="839165"/>
                </a:lnTo>
                <a:lnTo>
                  <a:pt x="4874247" y="839724"/>
                </a:lnTo>
                <a:lnTo>
                  <a:pt x="4924323" y="839558"/>
                </a:lnTo>
                <a:lnTo>
                  <a:pt x="4974425" y="839114"/>
                </a:lnTo>
                <a:lnTo>
                  <a:pt x="5024564" y="838276"/>
                </a:lnTo>
                <a:lnTo>
                  <a:pt x="5074704" y="837006"/>
                </a:lnTo>
                <a:lnTo>
                  <a:pt x="5124831" y="835215"/>
                </a:lnTo>
                <a:lnTo>
                  <a:pt x="5174932" y="832827"/>
                </a:lnTo>
                <a:lnTo>
                  <a:pt x="5225008" y="829779"/>
                </a:lnTo>
                <a:lnTo>
                  <a:pt x="5275034" y="825982"/>
                </a:lnTo>
                <a:lnTo>
                  <a:pt x="5324995" y="821372"/>
                </a:lnTo>
                <a:lnTo>
                  <a:pt x="5374881" y="815873"/>
                </a:lnTo>
                <a:lnTo>
                  <a:pt x="5424995" y="809256"/>
                </a:lnTo>
                <a:lnTo>
                  <a:pt x="5474970" y="801255"/>
                </a:lnTo>
                <a:lnTo>
                  <a:pt x="5524665" y="791718"/>
                </a:lnTo>
                <a:lnTo>
                  <a:pt x="5573954" y="780516"/>
                </a:lnTo>
                <a:lnTo>
                  <a:pt x="5622683" y="767486"/>
                </a:lnTo>
                <a:lnTo>
                  <a:pt x="5670715" y="752487"/>
                </a:lnTo>
                <a:lnTo>
                  <a:pt x="5717921" y="735393"/>
                </a:lnTo>
                <a:lnTo>
                  <a:pt x="5764149" y="716038"/>
                </a:lnTo>
                <a:lnTo>
                  <a:pt x="5809285" y="694270"/>
                </a:lnTo>
                <a:lnTo>
                  <a:pt x="5853163" y="669975"/>
                </a:lnTo>
                <a:lnTo>
                  <a:pt x="5895657" y="642988"/>
                </a:lnTo>
                <a:lnTo>
                  <a:pt x="5936627" y="613156"/>
                </a:lnTo>
                <a:lnTo>
                  <a:pt x="5975934" y="580364"/>
                </a:lnTo>
                <a:lnTo>
                  <a:pt x="6011456" y="546303"/>
                </a:lnTo>
                <a:lnTo>
                  <a:pt x="6044933" y="509625"/>
                </a:lnTo>
                <a:lnTo>
                  <a:pt x="6076010" y="470573"/>
                </a:lnTo>
                <a:lnTo>
                  <a:pt x="6104293" y="429387"/>
                </a:lnTo>
                <a:lnTo>
                  <a:pt x="6129439" y="386321"/>
                </a:lnTo>
                <a:lnTo>
                  <a:pt x="6151080" y="341617"/>
                </a:lnTo>
                <a:lnTo>
                  <a:pt x="6168834" y="295503"/>
                </a:lnTo>
                <a:lnTo>
                  <a:pt x="6182347" y="248234"/>
                </a:lnTo>
                <a:lnTo>
                  <a:pt x="6191262" y="200037"/>
                </a:lnTo>
                <a:lnTo>
                  <a:pt x="6195199" y="151180"/>
                </a:lnTo>
                <a:close/>
              </a:path>
              <a:path w="6394450" h="880110">
                <a:moveTo>
                  <a:pt x="6394374" y="263486"/>
                </a:moveTo>
                <a:lnTo>
                  <a:pt x="6380531" y="225806"/>
                </a:lnTo>
                <a:lnTo>
                  <a:pt x="6364757" y="210553"/>
                </a:lnTo>
                <a:lnTo>
                  <a:pt x="6346063" y="203796"/>
                </a:lnTo>
                <a:lnTo>
                  <a:pt x="6326378" y="205778"/>
                </a:lnTo>
                <a:lnTo>
                  <a:pt x="6307683" y="216738"/>
                </a:lnTo>
                <a:lnTo>
                  <a:pt x="6282842" y="252628"/>
                </a:lnTo>
                <a:lnTo>
                  <a:pt x="6269952" y="299072"/>
                </a:lnTo>
                <a:lnTo>
                  <a:pt x="6261938" y="348665"/>
                </a:lnTo>
                <a:lnTo>
                  <a:pt x="6251740" y="394017"/>
                </a:lnTo>
                <a:lnTo>
                  <a:pt x="6234442" y="439851"/>
                </a:lnTo>
                <a:lnTo>
                  <a:pt x="6213843" y="484111"/>
                </a:lnTo>
                <a:lnTo>
                  <a:pt x="6190081" y="526681"/>
                </a:lnTo>
                <a:lnTo>
                  <a:pt x="6163272" y="567423"/>
                </a:lnTo>
                <a:lnTo>
                  <a:pt x="6133757" y="604634"/>
                </a:lnTo>
                <a:lnTo>
                  <a:pt x="6101715" y="639419"/>
                </a:lnTo>
                <a:lnTo>
                  <a:pt x="6067285" y="671664"/>
                </a:lnTo>
                <a:lnTo>
                  <a:pt x="6030646" y="701205"/>
                </a:lnTo>
                <a:lnTo>
                  <a:pt x="5991949" y="727951"/>
                </a:lnTo>
                <a:lnTo>
                  <a:pt x="5951359" y="751738"/>
                </a:lnTo>
                <a:lnTo>
                  <a:pt x="5909030" y="772477"/>
                </a:lnTo>
                <a:lnTo>
                  <a:pt x="5865126" y="790016"/>
                </a:lnTo>
                <a:lnTo>
                  <a:pt x="5819813" y="804227"/>
                </a:lnTo>
                <a:lnTo>
                  <a:pt x="5815304" y="806970"/>
                </a:lnTo>
                <a:lnTo>
                  <a:pt x="5814936" y="811669"/>
                </a:lnTo>
                <a:lnTo>
                  <a:pt x="5817984" y="815873"/>
                </a:lnTo>
                <a:lnTo>
                  <a:pt x="5823712" y="817168"/>
                </a:lnTo>
                <a:lnTo>
                  <a:pt x="5873127" y="808418"/>
                </a:lnTo>
                <a:lnTo>
                  <a:pt x="5921476" y="796036"/>
                </a:lnTo>
                <a:lnTo>
                  <a:pt x="5968606" y="780161"/>
                </a:lnTo>
                <a:lnTo>
                  <a:pt x="6014313" y="760895"/>
                </a:lnTo>
                <a:lnTo>
                  <a:pt x="6058433" y="738365"/>
                </a:lnTo>
                <a:lnTo>
                  <a:pt x="6100775" y="712685"/>
                </a:lnTo>
                <a:lnTo>
                  <a:pt x="6141161" y="683958"/>
                </a:lnTo>
                <a:lnTo>
                  <a:pt x="6179401" y="652322"/>
                </a:lnTo>
                <a:lnTo>
                  <a:pt x="6215316" y="617880"/>
                </a:lnTo>
                <a:lnTo>
                  <a:pt x="6253746" y="575691"/>
                </a:lnTo>
                <a:lnTo>
                  <a:pt x="6288659" y="530707"/>
                </a:lnTo>
                <a:lnTo>
                  <a:pt x="6319406" y="483044"/>
                </a:lnTo>
                <a:lnTo>
                  <a:pt x="6345415" y="432841"/>
                </a:lnTo>
                <a:lnTo>
                  <a:pt x="6362801" y="395782"/>
                </a:lnTo>
                <a:lnTo>
                  <a:pt x="6380251" y="352513"/>
                </a:lnTo>
                <a:lnTo>
                  <a:pt x="6392519" y="307060"/>
                </a:lnTo>
                <a:lnTo>
                  <a:pt x="6394374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7726" y="1019978"/>
            <a:ext cx="6000874" cy="939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0" spc="215" dirty="0">
                <a:solidFill>
                  <a:srgbClr val="FF0000"/>
                </a:solidFill>
                <a:latin typeface="Tahoma"/>
                <a:cs typeface="Tahoma"/>
              </a:rPr>
              <a:t>Актуальность</a:t>
            </a:r>
            <a:endParaRPr sz="60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6570" y="0"/>
            <a:ext cx="8581429" cy="48376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02852" y="2772762"/>
            <a:ext cx="16295369" cy="4960973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6370"/>
              </a:lnSpc>
              <a:spcBef>
                <a:spcPts val="285"/>
              </a:spcBef>
            </a:pPr>
            <a:r>
              <a:rPr sz="5350" spc="40" dirty="0">
                <a:latin typeface="Microsoft Sans Serif"/>
                <a:cs typeface="Microsoft Sans Serif"/>
              </a:rPr>
              <a:t>Патриотическое </a:t>
            </a:r>
            <a:r>
              <a:rPr sz="5350" spc="60" dirty="0">
                <a:latin typeface="Microsoft Sans Serif"/>
                <a:cs typeface="Microsoft Sans Serif"/>
              </a:rPr>
              <a:t>чувство </a:t>
            </a:r>
            <a:r>
              <a:rPr sz="5350" spc="140" dirty="0">
                <a:latin typeface="Microsoft Sans Serif"/>
                <a:cs typeface="Microsoft Sans Serif"/>
              </a:rPr>
              <a:t>не </a:t>
            </a:r>
            <a:r>
              <a:rPr sz="5350" spc="25" dirty="0">
                <a:latin typeface="Microsoft Sans Serif"/>
                <a:cs typeface="Microsoft Sans Serif"/>
              </a:rPr>
              <a:t>возникает </a:t>
            </a:r>
            <a:r>
              <a:rPr sz="5350" spc="-70" dirty="0">
                <a:latin typeface="Microsoft Sans Serif"/>
                <a:cs typeface="Microsoft Sans Serif"/>
              </a:rPr>
              <a:t>само </a:t>
            </a:r>
            <a:r>
              <a:rPr sz="5350" spc="210" dirty="0">
                <a:latin typeface="Microsoft Sans Serif"/>
                <a:cs typeface="Microsoft Sans Serif"/>
              </a:rPr>
              <a:t>по </a:t>
            </a:r>
            <a:r>
              <a:rPr sz="5350" spc="215" dirty="0">
                <a:latin typeface="Microsoft Sans Serif"/>
                <a:cs typeface="Microsoft Sans Serif"/>
              </a:rPr>
              <a:t> </a:t>
            </a:r>
            <a:r>
              <a:rPr sz="5350" spc="-100" dirty="0">
                <a:latin typeface="Microsoft Sans Serif"/>
                <a:cs typeface="Microsoft Sans Serif"/>
              </a:rPr>
              <a:t>себе,</a:t>
            </a:r>
            <a:r>
              <a:rPr sz="5350" spc="-25" dirty="0">
                <a:latin typeface="Microsoft Sans Serif"/>
                <a:cs typeface="Microsoft Sans Serif"/>
              </a:rPr>
              <a:t> </a:t>
            </a:r>
            <a:r>
              <a:rPr sz="5350" spc="215" dirty="0">
                <a:latin typeface="Microsoft Sans Serif"/>
                <a:cs typeface="Microsoft Sans Serif"/>
              </a:rPr>
              <a:t>оно</a:t>
            </a:r>
            <a:r>
              <a:rPr sz="5350" spc="-20" dirty="0">
                <a:latin typeface="Microsoft Sans Serif"/>
                <a:cs typeface="Microsoft Sans Serif"/>
              </a:rPr>
              <a:t> </a:t>
            </a:r>
            <a:r>
              <a:rPr sz="5350" spc="45" dirty="0">
                <a:latin typeface="Microsoft Sans Serif"/>
                <a:cs typeface="Microsoft Sans Serif"/>
              </a:rPr>
              <a:t>приобретается</a:t>
            </a:r>
            <a:r>
              <a:rPr sz="5350" spc="-20" dirty="0">
                <a:latin typeface="Microsoft Sans Serif"/>
                <a:cs typeface="Microsoft Sans Serif"/>
              </a:rPr>
              <a:t> </a:t>
            </a:r>
            <a:r>
              <a:rPr sz="5350" spc="200" dirty="0">
                <a:latin typeface="Microsoft Sans Serif"/>
                <a:cs typeface="Microsoft Sans Serif"/>
              </a:rPr>
              <a:t>в</a:t>
            </a:r>
            <a:r>
              <a:rPr sz="5350" spc="-25" dirty="0">
                <a:latin typeface="Microsoft Sans Serif"/>
                <a:cs typeface="Microsoft Sans Serif"/>
              </a:rPr>
              <a:t> </a:t>
            </a:r>
            <a:r>
              <a:rPr sz="5350" spc="-45" dirty="0">
                <a:latin typeface="Microsoft Sans Serif"/>
                <a:cs typeface="Microsoft Sans Serif"/>
              </a:rPr>
              <a:t>результате</a:t>
            </a:r>
            <a:r>
              <a:rPr sz="5350" spc="-20" dirty="0">
                <a:latin typeface="Microsoft Sans Serif"/>
                <a:cs typeface="Microsoft Sans Serif"/>
              </a:rPr>
              <a:t> </a:t>
            </a:r>
            <a:r>
              <a:rPr sz="5350" spc="65" dirty="0">
                <a:latin typeface="Microsoft Sans Serif"/>
                <a:cs typeface="Microsoft Sans Serif"/>
              </a:rPr>
              <a:t>длительной </a:t>
            </a:r>
            <a:r>
              <a:rPr sz="5350" spc="-1405" dirty="0">
                <a:latin typeface="Microsoft Sans Serif"/>
                <a:cs typeface="Microsoft Sans Serif"/>
              </a:rPr>
              <a:t> </a:t>
            </a:r>
            <a:r>
              <a:rPr sz="5350" spc="95" dirty="0">
                <a:latin typeface="Microsoft Sans Serif"/>
                <a:cs typeface="Microsoft Sans Serif"/>
              </a:rPr>
              <a:t>целенаправленной </a:t>
            </a:r>
            <a:r>
              <a:rPr sz="5350" spc="90" dirty="0">
                <a:latin typeface="Microsoft Sans Serif"/>
                <a:cs typeface="Microsoft Sans Serif"/>
              </a:rPr>
              <a:t>воспитательной </a:t>
            </a:r>
            <a:r>
              <a:rPr sz="5350" spc="45" dirty="0">
                <a:latin typeface="Microsoft Sans Serif"/>
                <a:cs typeface="Microsoft Sans Serif"/>
              </a:rPr>
              <a:t>работы </a:t>
            </a:r>
            <a:r>
              <a:rPr sz="5350" spc="210" dirty="0">
                <a:latin typeface="Microsoft Sans Serif"/>
                <a:cs typeface="Microsoft Sans Serif"/>
              </a:rPr>
              <a:t>по </a:t>
            </a:r>
            <a:r>
              <a:rPr sz="5350" spc="215" dirty="0">
                <a:latin typeface="Microsoft Sans Serif"/>
                <a:cs typeface="Microsoft Sans Serif"/>
              </a:rPr>
              <a:t> </a:t>
            </a:r>
            <a:r>
              <a:rPr sz="5350" spc="75" dirty="0">
                <a:latin typeface="Microsoft Sans Serif"/>
                <a:cs typeface="Microsoft Sans Serif"/>
              </a:rPr>
              <a:t>формированию </a:t>
            </a:r>
            <a:r>
              <a:rPr sz="5350" spc="-25" dirty="0">
                <a:latin typeface="Microsoft Sans Serif"/>
                <a:cs typeface="Microsoft Sans Serif"/>
              </a:rPr>
              <a:t>человека, </a:t>
            </a:r>
            <a:r>
              <a:rPr sz="5350" spc="110" dirty="0">
                <a:latin typeface="Microsoft Sans Serif"/>
                <a:cs typeface="Microsoft Sans Serif"/>
              </a:rPr>
              <a:t>начиная </a:t>
            </a:r>
            <a:r>
              <a:rPr sz="5350" spc="-120" dirty="0">
                <a:latin typeface="Microsoft Sans Serif"/>
                <a:cs typeface="Microsoft Sans Serif"/>
              </a:rPr>
              <a:t>с </a:t>
            </a:r>
            <a:r>
              <a:rPr sz="5350" spc="15" dirty="0">
                <a:latin typeface="Microsoft Sans Serif"/>
                <a:cs typeface="Microsoft Sans Serif"/>
              </a:rPr>
              <a:t>самого </a:t>
            </a:r>
            <a:r>
              <a:rPr sz="5350" spc="20" dirty="0">
                <a:latin typeface="Microsoft Sans Serif"/>
                <a:cs typeface="Microsoft Sans Serif"/>
              </a:rPr>
              <a:t> </a:t>
            </a:r>
            <a:r>
              <a:rPr sz="5350" spc="150" dirty="0">
                <a:latin typeface="Microsoft Sans Serif"/>
                <a:cs typeface="Microsoft Sans Serif"/>
              </a:rPr>
              <a:t>раннего </a:t>
            </a:r>
            <a:r>
              <a:rPr sz="5350" spc="-35" dirty="0">
                <a:latin typeface="Microsoft Sans Serif"/>
                <a:cs typeface="Microsoft Sans Serif"/>
              </a:rPr>
              <a:t>возраста. </a:t>
            </a:r>
            <a:r>
              <a:rPr sz="5350" spc="-70" dirty="0">
                <a:latin typeface="Microsoft Sans Serif"/>
                <a:cs typeface="Microsoft Sans Serif"/>
              </a:rPr>
              <a:t>Стержнем </a:t>
            </a:r>
            <a:r>
              <a:rPr sz="5350" spc="85" dirty="0">
                <a:latin typeface="Microsoft Sans Serif"/>
                <a:cs typeface="Microsoft Sans Serif"/>
              </a:rPr>
              <a:t>всего </a:t>
            </a:r>
            <a:r>
              <a:rPr sz="5350" spc="75" dirty="0">
                <a:latin typeface="Microsoft Sans Serif"/>
                <a:cs typeface="Microsoft Sans Serif"/>
              </a:rPr>
              <a:t>российского </a:t>
            </a:r>
            <a:r>
              <a:rPr sz="5350" spc="80" dirty="0">
                <a:latin typeface="Microsoft Sans Serif"/>
                <a:cs typeface="Microsoft Sans Serif"/>
              </a:rPr>
              <a:t> </a:t>
            </a:r>
            <a:r>
              <a:rPr sz="5350" spc="100" dirty="0">
                <a:latin typeface="Microsoft Sans Serif"/>
                <a:cs typeface="Microsoft Sans Serif"/>
              </a:rPr>
              <a:t>воспитания</a:t>
            </a:r>
            <a:r>
              <a:rPr sz="5350" spc="-30" dirty="0">
                <a:latin typeface="Microsoft Sans Serif"/>
                <a:cs typeface="Microsoft Sans Serif"/>
              </a:rPr>
              <a:t> </a:t>
            </a:r>
            <a:r>
              <a:rPr sz="5350" spc="-40" dirty="0">
                <a:latin typeface="Microsoft Sans Serif"/>
                <a:cs typeface="Microsoft Sans Serif"/>
              </a:rPr>
              <a:t>является</a:t>
            </a:r>
            <a:r>
              <a:rPr sz="5350" spc="-25" dirty="0">
                <a:latin typeface="Microsoft Sans Serif"/>
                <a:cs typeface="Microsoft Sans Serif"/>
              </a:rPr>
              <a:t> </a:t>
            </a:r>
            <a:r>
              <a:rPr sz="5350" spc="15" dirty="0">
                <a:latin typeface="Microsoft Sans Serif"/>
                <a:cs typeface="Microsoft Sans Serif"/>
              </a:rPr>
              <a:t>патриотизм.</a:t>
            </a:r>
            <a:endParaRPr sz="5350" dirty="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143500"/>
            <a:ext cx="9139666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7999" cy="10286999"/>
            <a:chOff x="0" y="0"/>
            <a:chExt cx="18287999" cy="1028699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1"/>
              <a:ext cx="11788990" cy="58554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0"/>
              <a:ext cx="10967949" cy="594672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14544" y="747474"/>
              <a:ext cx="14182173" cy="8434626"/>
            </a:xfrm>
            <a:custGeom>
              <a:avLst/>
              <a:gdLst/>
              <a:ahLst/>
              <a:cxnLst/>
              <a:rect l="l" t="t" r="r" b="b"/>
              <a:pathLst>
                <a:path w="13823950" h="8040370">
                  <a:moveTo>
                    <a:pt x="13800044" y="8040131"/>
                  </a:moveTo>
                  <a:lnTo>
                    <a:pt x="0" y="7999254"/>
                  </a:lnTo>
                  <a:lnTo>
                    <a:pt x="23695" y="0"/>
                  </a:lnTo>
                  <a:lnTo>
                    <a:pt x="13823739" y="40877"/>
                  </a:lnTo>
                  <a:lnTo>
                    <a:pt x="13800044" y="8040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6999" y="876300"/>
              <a:ext cx="14182173" cy="80404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3803" y="7954664"/>
              <a:ext cx="1628938" cy="1666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9979" y="8916714"/>
              <a:ext cx="1128056" cy="11504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1"/>
            <a:ext cx="1696720" cy="2501265"/>
            <a:chOff x="14848189" y="7786001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89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1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2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78"/>
            <a:ext cx="2240915" cy="1807845"/>
            <a:chOff x="12592543" y="8474578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4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8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2"/>
            <a:ext cx="1750060" cy="2367280"/>
            <a:chOff x="157632" y="449782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2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59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0"/>
            <a:ext cx="1395587" cy="13361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413238" y="1168874"/>
            <a:ext cx="13845364" cy="8657508"/>
            <a:chOff x="2298863" y="1168874"/>
            <a:chExt cx="12959739" cy="7359650"/>
          </a:xfrm>
        </p:grpSpPr>
        <p:sp>
          <p:nvSpPr>
            <p:cNvPr id="19" name="object 19"/>
            <p:cNvSpPr/>
            <p:nvPr/>
          </p:nvSpPr>
          <p:spPr>
            <a:xfrm>
              <a:off x="2542727" y="1168874"/>
              <a:ext cx="12715875" cy="7359650"/>
            </a:xfrm>
            <a:custGeom>
              <a:avLst/>
              <a:gdLst/>
              <a:ahLst/>
              <a:cxnLst/>
              <a:rect l="l" t="t" r="r" b="b"/>
              <a:pathLst>
                <a:path w="12715875" h="7359650">
                  <a:moveTo>
                    <a:pt x="0" y="0"/>
                  </a:moveTo>
                  <a:lnTo>
                    <a:pt x="12715660" y="0"/>
                  </a:lnTo>
                  <a:lnTo>
                    <a:pt x="12715660" y="7359140"/>
                  </a:lnTo>
                  <a:lnTo>
                    <a:pt x="0" y="7359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98863" y="1347135"/>
              <a:ext cx="12871001" cy="69575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514" y="0"/>
            <a:ext cx="18287999" cy="10286998"/>
            <a:chOff x="0" y="1"/>
            <a:chExt cx="18287999" cy="1028699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3"/>
              <a:ext cx="11788990" cy="58554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1"/>
              <a:ext cx="10967949" cy="59467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6251" y="887863"/>
              <a:ext cx="13823950" cy="8733164"/>
            </a:xfrm>
            <a:custGeom>
              <a:avLst/>
              <a:gdLst/>
              <a:ahLst/>
              <a:cxnLst/>
              <a:rect l="l" t="t" r="r" b="b"/>
              <a:pathLst>
                <a:path w="13823950" h="8040370">
                  <a:moveTo>
                    <a:pt x="13800044" y="8040131"/>
                  </a:moveTo>
                  <a:lnTo>
                    <a:pt x="0" y="7999254"/>
                  </a:lnTo>
                  <a:lnTo>
                    <a:pt x="23695" y="0"/>
                  </a:lnTo>
                  <a:lnTo>
                    <a:pt x="13823739" y="40877"/>
                  </a:lnTo>
                  <a:lnTo>
                    <a:pt x="13800044" y="8040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7086" y="1028701"/>
              <a:ext cx="13572148" cy="83704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3803" y="7954666"/>
              <a:ext cx="1628938" cy="16663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9979" y="8916716"/>
              <a:ext cx="1128056" cy="11504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63813" y="1487614"/>
            <a:ext cx="8723630" cy="2493631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85"/>
              </a:spcBef>
            </a:pPr>
            <a:r>
              <a:rPr sz="5100" spc="-15" dirty="0">
                <a:solidFill>
                  <a:srgbClr val="FF0000"/>
                </a:solidFill>
                <a:latin typeface="Tahoma"/>
                <a:cs typeface="Tahoma"/>
              </a:rPr>
              <a:t>ЭКСКУРСИЯ</a:t>
            </a:r>
            <a:r>
              <a:rPr sz="5100" spc="-2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lang="ru-RU" sz="5100" spc="-220" dirty="0">
                <a:solidFill>
                  <a:srgbClr val="FF0000"/>
                </a:solidFill>
                <a:latin typeface="Tahoma"/>
                <a:cs typeface="Tahoma"/>
              </a:rPr>
              <a:t>К ПАМЯТНИКАМ</a:t>
            </a:r>
            <a:r>
              <a:rPr sz="5100" spc="-2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100" spc="45" dirty="0">
                <a:solidFill>
                  <a:srgbClr val="FF0000"/>
                </a:solidFill>
                <a:latin typeface="Tahoma"/>
                <a:cs typeface="Tahoma"/>
              </a:rPr>
              <a:t>ВЕЛИКОЙ </a:t>
            </a:r>
            <a:r>
              <a:rPr sz="5100" spc="-14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100" spc="-45" dirty="0">
                <a:solidFill>
                  <a:srgbClr val="FF0000"/>
                </a:solidFill>
                <a:latin typeface="Tahoma"/>
                <a:cs typeface="Tahoma"/>
              </a:rPr>
              <a:t>ОТЕЧЕСТВЕННОЙ</a:t>
            </a:r>
            <a:r>
              <a:rPr sz="5100" spc="-19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100" spc="15" dirty="0">
                <a:solidFill>
                  <a:srgbClr val="FF0000"/>
                </a:solidFill>
                <a:latin typeface="Tahoma"/>
                <a:cs typeface="Tahoma"/>
              </a:rPr>
              <a:t>ВОЙН</a:t>
            </a:r>
            <a:r>
              <a:rPr lang="ru-RU" sz="5100" spc="15" dirty="0">
                <a:solidFill>
                  <a:srgbClr val="FF0000"/>
                </a:solidFill>
                <a:latin typeface="Tahoma"/>
                <a:cs typeface="Tahoma"/>
              </a:rPr>
              <a:t>Ы</a:t>
            </a:r>
            <a:endParaRPr sz="51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13649" y="4245292"/>
            <a:ext cx="639445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43" y="394360"/>
                </a:moveTo>
                <a:lnTo>
                  <a:pt x="1364132" y="366776"/>
                </a:lnTo>
                <a:lnTo>
                  <a:pt x="1314742" y="361721"/>
                </a:lnTo>
                <a:lnTo>
                  <a:pt x="1265237" y="358101"/>
                </a:lnTo>
                <a:lnTo>
                  <a:pt x="1215656" y="355892"/>
                </a:lnTo>
                <a:lnTo>
                  <a:pt x="1166012" y="355053"/>
                </a:lnTo>
                <a:lnTo>
                  <a:pt x="1116330" y="355561"/>
                </a:lnTo>
                <a:lnTo>
                  <a:pt x="1066647" y="357378"/>
                </a:lnTo>
                <a:lnTo>
                  <a:pt x="1016990" y="360464"/>
                </a:lnTo>
                <a:lnTo>
                  <a:pt x="967371" y="364794"/>
                </a:lnTo>
                <a:lnTo>
                  <a:pt x="917816" y="370319"/>
                </a:lnTo>
                <a:lnTo>
                  <a:pt x="868375" y="377024"/>
                </a:lnTo>
                <a:lnTo>
                  <a:pt x="819048" y="384848"/>
                </a:lnTo>
                <a:lnTo>
                  <a:pt x="769874" y="393776"/>
                </a:lnTo>
                <a:lnTo>
                  <a:pt x="720864" y="403771"/>
                </a:lnTo>
                <a:lnTo>
                  <a:pt x="672071" y="414782"/>
                </a:lnTo>
                <a:lnTo>
                  <a:pt x="623493" y="426796"/>
                </a:lnTo>
                <a:lnTo>
                  <a:pt x="575183" y="439775"/>
                </a:lnTo>
                <a:lnTo>
                  <a:pt x="527138" y="453669"/>
                </a:lnTo>
                <a:lnTo>
                  <a:pt x="479399" y="468452"/>
                </a:lnTo>
                <a:lnTo>
                  <a:pt x="432003" y="484098"/>
                </a:lnTo>
                <a:lnTo>
                  <a:pt x="384962" y="500557"/>
                </a:lnTo>
                <a:lnTo>
                  <a:pt x="338289" y="517804"/>
                </a:lnTo>
                <a:lnTo>
                  <a:pt x="292036" y="535800"/>
                </a:lnTo>
                <a:lnTo>
                  <a:pt x="246227" y="554507"/>
                </a:lnTo>
                <a:lnTo>
                  <a:pt x="200863" y="573900"/>
                </a:lnTo>
                <a:lnTo>
                  <a:pt x="197535" y="578713"/>
                </a:lnTo>
                <a:lnTo>
                  <a:pt x="198589" y="585216"/>
                </a:lnTo>
                <a:lnTo>
                  <a:pt x="203060" y="590270"/>
                </a:lnTo>
                <a:lnTo>
                  <a:pt x="209969" y="590715"/>
                </a:lnTo>
                <a:lnTo>
                  <a:pt x="258495" y="573646"/>
                </a:lnTo>
                <a:lnTo>
                  <a:pt x="307162" y="557657"/>
                </a:lnTo>
                <a:lnTo>
                  <a:pt x="355955" y="542709"/>
                </a:lnTo>
                <a:lnTo>
                  <a:pt x="404888" y="528789"/>
                </a:lnTo>
                <a:lnTo>
                  <a:pt x="453936" y="515861"/>
                </a:lnTo>
                <a:lnTo>
                  <a:pt x="503123" y="503885"/>
                </a:lnTo>
                <a:lnTo>
                  <a:pt x="552424" y="492823"/>
                </a:lnTo>
                <a:lnTo>
                  <a:pt x="601853" y="482650"/>
                </a:lnTo>
                <a:lnTo>
                  <a:pt x="651408" y="473329"/>
                </a:lnTo>
                <a:lnTo>
                  <a:pt x="701078" y="464832"/>
                </a:lnTo>
                <a:lnTo>
                  <a:pt x="750874" y="457111"/>
                </a:lnTo>
                <a:lnTo>
                  <a:pt x="800785" y="450164"/>
                </a:lnTo>
                <a:lnTo>
                  <a:pt x="850798" y="443928"/>
                </a:lnTo>
                <a:lnTo>
                  <a:pt x="900938" y="438378"/>
                </a:lnTo>
                <a:lnTo>
                  <a:pt x="951191" y="433476"/>
                </a:lnTo>
                <a:lnTo>
                  <a:pt x="1001547" y="429209"/>
                </a:lnTo>
                <a:lnTo>
                  <a:pt x="1052017" y="425526"/>
                </a:lnTo>
                <a:lnTo>
                  <a:pt x="1102588" y="422402"/>
                </a:lnTo>
                <a:lnTo>
                  <a:pt x="1153261" y="419798"/>
                </a:lnTo>
                <a:lnTo>
                  <a:pt x="1204048" y="417677"/>
                </a:lnTo>
                <a:lnTo>
                  <a:pt x="1254937" y="416013"/>
                </a:lnTo>
                <a:lnTo>
                  <a:pt x="1305915" y="414782"/>
                </a:lnTo>
                <a:lnTo>
                  <a:pt x="1356995" y="413931"/>
                </a:lnTo>
                <a:lnTo>
                  <a:pt x="1408176" y="413435"/>
                </a:lnTo>
                <a:lnTo>
                  <a:pt x="1421803" y="407543"/>
                </a:lnTo>
                <a:lnTo>
                  <a:pt x="1428343" y="394360"/>
                </a:lnTo>
                <a:close/>
              </a:path>
              <a:path w="6394450" h="880110">
                <a:moveTo>
                  <a:pt x="6195199" y="151193"/>
                </a:moveTo>
                <a:lnTo>
                  <a:pt x="6193802" y="101892"/>
                </a:lnTo>
                <a:lnTo>
                  <a:pt x="6186690" y="52412"/>
                </a:lnTo>
                <a:lnTo>
                  <a:pt x="6141059" y="2235"/>
                </a:lnTo>
                <a:lnTo>
                  <a:pt x="6106846" y="0"/>
                </a:lnTo>
                <a:lnTo>
                  <a:pt x="6074029" y="11582"/>
                </a:lnTo>
                <a:lnTo>
                  <a:pt x="6049391" y="35877"/>
                </a:lnTo>
                <a:lnTo>
                  <a:pt x="6039675" y="71818"/>
                </a:lnTo>
                <a:lnTo>
                  <a:pt x="6037961" y="123786"/>
                </a:lnTo>
                <a:lnTo>
                  <a:pt x="6032055" y="174066"/>
                </a:lnTo>
                <a:lnTo>
                  <a:pt x="6021946" y="222592"/>
                </a:lnTo>
                <a:lnTo>
                  <a:pt x="6007684" y="269303"/>
                </a:lnTo>
                <a:lnTo>
                  <a:pt x="5989269" y="314121"/>
                </a:lnTo>
                <a:lnTo>
                  <a:pt x="5966714" y="357009"/>
                </a:lnTo>
                <a:lnTo>
                  <a:pt x="5940031" y="397891"/>
                </a:lnTo>
                <a:lnTo>
                  <a:pt x="5909246" y="436714"/>
                </a:lnTo>
                <a:lnTo>
                  <a:pt x="5874372" y="473405"/>
                </a:lnTo>
                <a:lnTo>
                  <a:pt x="5835421" y="507898"/>
                </a:lnTo>
                <a:lnTo>
                  <a:pt x="5796000" y="537616"/>
                </a:lnTo>
                <a:lnTo>
                  <a:pt x="5754636" y="564146"/>
                </a:lnTo>
                <a:lnTo>
                  <a:pt x="5711571" y="587705"/>
                </a:lnTo>
                <a:lnTo>
                  <a:pt x="5667019" y="608507"/>
                </a:lnTo>
                <a:lnTo>
                  <a:pt x="5621223" y="626745"/>
                </a:lnTo>
                <a:lnTo>
                  <a:pt x="5574411" y="642645"/>
                </a:lnTo>
                <a:lnTo>
                  <a:pt x="5526811" y="656412"/>
                </a:lnTo>
                <a:lnTo>
                  <a:pt x="5478665" y="668261"/>
                </a:lnTo>
                <a:lnTo>
                  <a:pt x="5430190" y="678408"/>
                </a:lnTo>
                <a:lnTo>
                  <a:pt x="5381612" y="687057"/>
                </a:lnTo>
                <a:lnTo>
                  <a:pt x="5333174" y="694423"/>
                </a:lnTo>
                <a:lnTo>
                  <a:pt x="5285105" y="700709"/>
                </a:lnTo>
                <a:lnTo>
                  <a:pt x="5234940" y="706234"/>
                </a:lnTo>
                <a:lnTo>
                  <a:pt x="5184699" y="711187"/>
                </a:lnTo>
                <a:lnTo>
                  <a:pt x="5134407" y="715581"/>
                </a:lnTo>
                <a:lnTo>
                  <a:pt x="5084051" y="719429"/>
                </a:lnTo>
                <a:lnTo>
                  <a:pt x="5033657" y="722744"/>
                </a:lnTo>
                <a:lnTo>
                  <a:pt x="4983213" y="725563"/>
                </a:lnTo>
                <a:lnTo>
                  <a:pt x="4932718" y="727900"/>
                </a:lnTo>
                <a:lnTo>
                  <a:pt x="4882210" y="729767"/>
                </a:lnTo>
                <a:lnTo>
                  <a:pt x="4831651" y="731189"/>
                </a:lnTo>
                <a:lnTo>
                  <a:pt x="4781080" y="732167"/>
                </a:lnTo>
                <a:lnTo>
                  <a:pt x="4730483" y="732751"/>
                </a:lnTo>
                <a:lnTo>
                  <a:pt x="4679874" y="732929"/>
                </a:lnTo>
                <a:lnTo>
                  <a:pt x="4629251" y="732739"/>
                </a:lnTo>
                <a:lnTo>
                  <a:pt x="4578616" y="732193"/>
                </a:lnTo>
                <a:lnTo>
                  <a:pt x="4527994" y="731304"/>
                </a:lnTo>
                <a:lnTo>
                  <a:pt x="4477372" y="730097"/>
                </a:lnTo>
                <a:lnTo>
                  <a:pt x="4426750" y="728599"/>
                </a:lnTo>
                <a:lnTo>
                  <a:pt x="4376153" y="726808"/>
                </a:lnTo>
                <a:lnTo>
                  <a:pt x="4275010" y="722464"/>
                </a:lnTo>
                <a:lnTo>
                  <a:pt x="4173982" y="717219"/>
                </a:lnTo>
                <a:lnTo>
                  <a:pt x="4073106" y="711212"/>
                </a:lnTo>
                <a:lnTo>
                  <a:pt x="3972420" y="704596"/>
                </a:lnTo>
                <a:lnTo>
                  <a:pt x="3872280" y="697230"/>
                </a:lnTo>
                <a:lnTo>
                  <a:pt x="3772154" y="689241"/>
                </a:lnTo>
                <a:lnTo>
                  <a:pt x="3622002" y="676313"/>
                </a:lnTo>
                <a:lnTo>
                  <a:pt x="3421837" y="657669"/>
                </a:lnTo>
                <a:lnTo>
                  <a:pt x="2821406" y="598614"/>
                </a:lnTo>
                <a:lnTo>
                  <a:pt x="2671254" y="584568"/>
                </a:lnTo>
                <a:lnTo>
                  <a:pt x="2521064" y="571385"/>
                </a:lnTo>
                <a:lnTo>
                  <a:pt x="2420924" y="563206"/>
                </a:lnTo>
                <a:lnTo>
                  <a:pt x="2320747" y="555599"/>
                </a:lnTo>
                <a:lnTo>
                  <a:pt x="2220557" y="548678"/>
                </a:lnTo>
                <a:lnTo>
                  <a:pt x="2120328" y="542493"/>
                </a:lnTo>
                <a:lnTo>
                  <a:pt x="2020062" y="537133"/>
                </a:lnTo>
                <a:lnTo>
                  <a:pt x="1919770" y="532701"/>
                </a:lnTo>
                <a:lnTo>
                  <a:pt x="1869605" y="530847"/>
                </a:lnTo>
                <a:lnTo>
                  <a:pt x="1819440" y="529259"/>
                </a:lnTo>
                <a:lnTo>
                  <a:pt x="1769262" y="527939"/>
                </a:lnTo>
                <a:lnTo>
                  <a:pt x="1719072" y="526897"/>
                </a:lnTo>
                <a:lnTo>
                  <a:pt x="1668868" y="526148"/>
                </a:lnTo>
                <a:lnTo>
                  <a:pt x="1618653" y="525703"/>
                </a:lnTo>
                <a:lnTo>
                  <a:pt x="1568424" y="525564"/>
                </a:lnTo>
                <a:lnTo>
                  <a:pt x="1518183" y="525741"/>
                </a:lnTo>
                <a:lnTo>
                  <a:pt x="1467942" y="526262"/>
                </a:lnTo>
                <a:lnTo>
                  <a:pt x="1417675" y="527113"/>
                </a:lnTo>
                <a:lnTo>
                  <a:pt x="1367396" y="528332"/>
                </a:lnTo>
                <a:lnTo>
                  <a:pt x="1266786" y="531647"/>
                </a:lnTo>
                <a:lnTo>
                  <a:pt x="1216444" y="533742"/>
                </a:lnTo>
                <a:lnTo>
                  <a:pt x="1166101" y="536244"/>
                </a:lnTo>
                <a:lnTo>
                  <a:pt x="1115771" y="539178"/>
                </a:lnTo>
                <a:lnTo>
                  <a:pt x="1065491" y="542620"/>
                </a:lnTo>
                <a:lnTo>
                  <a:pt x="1015263" y="546582"/>
                </a:lnTo>
                <a:lnTo>
                  <a:pt x="965123" y="551129"/>
                </a:lnTo>
                <a:lnTo>
                  <a:pt x="915098" y="556310"/>
                </a:lnTo>
                <a:lnTo>
                  <a:pt x="865187" y="562152"/>
                </a:lnTo>
                <a:lnTo>
                  <a:pt x="815428" y="568718"/>
                </a:lnTo>
                <a:lnTo>
                  <a:pt x="765822" y="576046"/>
                </a:lnTo>
                <a:lnTo>
                  <a:pt x="716419" y="584187"/>
                </a:lnTo>
                <a:lnTo>
                  <a:pt x="667219" y="593166"/>
                </a:lnTo>
                <a:lnTo>
                  <a:pt x="618261" y="603059"/>
                </a:lnTo>
                <a:lnTo>
                  <a:pt x="569544" y="613892"/>
                </a:lnTo>
                <a:lnTo>
                  <a:pt x="521093" y="625703"/>
                </a:lnTo>
                <a:lnTo>
                  <a:pt x="472948" y="638568"/>
                </a:lnTo>
                <a:lnTo>
                  <a:pt x="425119" y="652500"/>
                </a:lnTo>
                <a:lnTo>
                  <a:pt x="377621" y="667562"/>
                </a:lnTo>
                <a:lnTo>
                  <a:pt x="330479" y="683793"/>
                </a:lnTo>
                <a:lnTo>
                  <a:pt x="283705" y="701230"/>
                </a:lnTo>
                <a:lnTo>
                  <a:pt x="237337" y="719937"/>
                </a:lnTo>
                <a:lnTo>
                  <a:pt x="191389" y="739952"/>
                </a:lnTo>
                <a:lnTo>
                  <a:pt x="145884" y="761326"/>
                </a:lnTo>
                <a:lnTo>
                  <a:pt x="100838" y="784085"/>
                </a:lnTo>
                <a:lnTo>
                  <a:pt x="56286" y="808304"/>
                </a:lnTo>
                <a:lnTo>
                  <a:pt x="12217" y="833996"/>
                </a:lnTo>
                <a:lnTo>
                  <a:pt x="0" y="850150"/>
                </a:lnTo>
                <a:lnTo>
                  <a:pt x="3276" y="868121"/>
                </a:lnTo>
                <a:lnTo>
                  <a:pt x="17526" y="880033"/>
                </a:lnTo>
                <a:lnTo>
                  <a:pt x="38239" y="877989"/>
                </a:lnTo>
                <a:lnTo>
                  <a:pt x="82651" y="855967"/>
                </a:lnTo>
                <a:lnTo>
                  <a:pt x="127596" y="835240"/>
                </a:lnTo>
                <a:lnTo>
                  <a:pt x="173050" y="815771"/>
                </a:lnTo>
                <a:lnTo>
                  <a:pt x="218986" y="797534"/>
                </a:lnTo>
                <a:lnTo>
                  <a:pt x="265366" y="780491"/>
                </a:lnTo>
                <a:lnTo>
                  <a:pt x="312166" y="764578"/>
                </a:lnTo>
                <a:lnTo>
                  <a:pt x="359359" y="749782"/>
                </a:lnTo>
                <a:lnTo>
                  <a:pt x="406908" y="736041"/>
                </a:lnTo>
                <a:lnTo>
                  <a:pt x="454799" y="723328"/>
                </a:lnTo>
                <a:lnTo>
                  <a:pt x="502983" y="711606"/>
                </a:lnTo>
                <a:lnTo>
                  <a:pt x="551434" y="700824"/>
                </a:lnTo>
                <a:lnTo>
                  <a:pt x="600138" y="690956"/>
                </a:lnTo>
                <a:lnTo>
                  <a:pt x="649058" y="681951"/>
                </a:lnTo>
                <a:lnTo>
                  <a:pt x="698157" y="673773"/>
                </a:lnTo>
                <a:lnTo>
                  <a:pt x="747407" y="666381"/>
                </a:lnTo>
                <a:lnTo>
                  <a:pt x="796785" y="659739"/>
                </a:lnTo>
                <a:lnTo>
                  <a:pt x="846264" y="653796"/>
                </a:lnTo>
                <a:lnTo>
                  <a:pt x="895807" y="648525"/>
                </a:lnTo>
                <a:lnTo>
                  <a:pt x="945400" y="643890"/>
                </a:lnTo>
                <a:lnTo>
                  <a:pt x="994994" y="639838"/>
                </a:lnTo>
                <a:lnTo>
                  <a:pt x="1044562" y="636333"/>
                </a:lnTo>
                <a:lnTo>
                  <a:pt x="1094079" y="633336"/>
                </a:lnTo>
                <a:lnTo>
                  <a:pt x="1143520" y="630821"/>
                </a:lnTo>
                <a:lnTo>
                  <a:pt x="1192860" y="628726"/>
                </a:lnTo>
                <a:lnTo>
                  <a:pt x="1242060" y="627011"/>
                </a:lnTo>
                <a:lnTo>
                  <a:pt x="1291094" y="625665"/>
                </a:lnTo>
                <a:lnTo>
                  <a:pt x="1341818" y="624535"/>
                </a:lnTo>
                <a:lnTo>
                  <a:pt x="1392542" y="623735"/>
                </a:lnTo>
                <a:lnTo>
                  <a:pt x="1443253" y="623265"/>
                </a:lnTo>
                <a:lnTo>
                  <a:pt x="1493951" y="623112"/>
                </a:lnTo>
                <a:lnTo>
                  <a:pt x="1544650" y="623265"/>
                </a:lnTo>
                <a:lnTo>
                  <a:pt x="1595323" y="623697"/>
                </a:lnTo>
                <a:lnTo>
                  <a:pt x="1645996" y="624433"/>
                </a:lnTo>
                <a:lnTo>
                  <a:pt x="1696656" y="625436"/>
                </a:lnTo>
                <a:lnTo>
                  <a:pt x="1747304" y="626719"/>
                </a:lnTo>
                <a:lnTo>
                  <a:pt x="1848561" y="630034"/>
                </a:lnTo>
                <a:lnTo>
                  <a:pt x="1949780" y="634314"/>
                </a:lnTo>
                <a:lnTo>
                  <a:pt x="2050961" y="639483"/>
                </a:lnTo>
                <a:lnTo>
                  <a:pt x="2152091" y="645477"/>
                </a:lnTo>
                <a:lnTo>
                  <a:pt x="2253183" y="652221"/>
                </a:lnTo>
                <a:lnTo>
                  <a:pt x="2354237" y="659625"/>
                </a:lnTo>
                <a:lnTo>
                  <a:pt x="2455240" y="667639"/>
                </a:lnTo>
                <a:lnTo>
                  <a:pt x="2606662" y="680631"/>
                </a:lnTo>
                <a:lnTo>
                  <a:pt x="2759151" y="694829"/>
                </a:lnTo>
                <a:lnTo>
                  <a:pt x="3473005" y="765543"/>
                </a:lnTo>
                <a:lnTo>
                  <a:pt x="3626066" y="779894"/>
                </a:lnTo>
                <a:lnTo>
                  <a:pt x="3779240" y="793381"/>
                </a:lnTo>
                <a:lnTo>
                  <a:pt x="3881437" y="801789"/>
                </a:lnTo>
                <a:lnTo>
                  <a:pt x="3983698" y="809612"/>
                </a:lnTo>
                <a:lnTo>
                  <a:pt x="4034866" y="813295"/>
                </a:lnTo>
                <a:lnTo>
                  <a:pt x="4133075" y="819543"/>
                </a:lnTo>
                <a:lnTo>
                  <a:pt x="4231411" y="824992"/>
                </a:lnTo>
                <a:lnTo>
                  <a:pt x="4329874" y="829589"/>
                </a:lnTo>
                <a:lnTo>
                  <a:pt x="4428414" y="833335"/>
                </a:lnTo>
                <a:lnTo>
                  <a:pt x="4527042" y="836193"/>
                </a:lnTo>
                <a:lnTo>
                  <a:pt x="4625695" y="838149"/>
                </a:lnTo>
                <a:lnTo>
                  <a:pt x="4724387" y="839165"/>
                </a:lnTo>
                <a:lnTo>
                  <a:pt x="4874247" y="839736"/>
                </a:lnTo>
                <a:lnTo>
                  <a:pt x="4924323" y="839571"/>
                </a:lnTo>
                <a:lnTo>
                  <a:pt x="4974425" y="839114"/>
                </a:lnTo>
                <a:lnTo>
                  <a:pt x="5024564" y="838288"/>
                </a:lnTo>
                <a:lnTo>
                  <a:pt x="5074704" y="837018"/>
                </a:lnTo>
                <a:lnTo>
                  <a:pt x="5124831" y="835228"/>
                </a:lnTo>
                <a:lnTo>
                  <a:pt x="5174932" y="832840"/>
                </a:lnTo>
                <a:lnTo>
                  <a:pt x="5225008" y="829792"/>
                </a:lnTo>
                <a:lnTo>
                  <a:pt x="5275034" y="825995"/>
                </a:lnTo>
                <a:lnTo>
                  <a:pt x="5324995" y="821385"/>
                </a:lnTo>
                <a:lnTo>
                  <a:pt x="5374881" y="815873"/>
                </a:lnTo>
                <a:lnTo>
                  <a:pt x="5424995" y="809256"/>
                </a:lnTo>
                <a:lnTo>
                  <a:pt x="5474970" y="801255"/>
                </a:lnTo>
                <a:lnTo>
                  <a:pt x="5524665" y="791730"/>
                </a:lnTo>
                <a:lnTo>
                  <a:pt x="5573954" y="780516"/>
                </a:lnTo>
                <a:lnTo>
                  <a:pt x="5622683" y="767499"/>
                </a:lnTo>
                <a:lnTo>
                  <a:pt x="5670715" y="752500"/>
                </a:lnTo>
                <a:lnTo>
                  <a:pt x="5717921" y="735393"/>
                </a:lnTo>
                <a:lnTo>
                  <a:pt x="5764149" y="716038"/>
                </a:lnTo>
                <a:lnTo>
                  <a:pt x="5809285" y="694283"/>
                </a:lnTo>
                <a:lnTo>
                  <a:pt x="5853163" y="669988"/>
                </a:lnTo>
                <a:lnTo>
                  <a:pt x="5895657" y="643001"/>
                </a:lnTo>
                <a:lnTo>
                  <a:pt x="5936627" y="613168"/>
                </a:lnTo>
                <a:lnTo>
                  <a:pt x="5975934" y="580364"/>
                </a:lnTo>
                <a:lnTo>
                  <a:pt x="6011456" y="546303"/>
                </a:lnTo>
                <a:lnTo>
                  <a:pt x="6044933" y="509625"/>
                </a:lnTo>
                <a:lnTo>
                  <a:pt x="6076010" y="470585"/>
                </a:lnTo>
                <a:lnTo>
                  <a:pt x="6104293" y="429399"/>
                </a:lnTo>
                <a:lnTo>
                  <a:pt x="6129439" y="386334"/>
                </a:lnTo>
                <a:lnTo>
                  <a:pt x="6151080" y="341617"/>
                </a:lnTo>
                <a:lnTo>
                  <a:pt x="6168834" y="295516"/>
                </a:lnTo>
                <a:lnTo>
                  <a:pt x="6182347" y="248234"/>
                </a:lnTo>
                <a:lnTo>
                  <a:pt x="6191262" y="200050"/>
                </a:lnTo>
                <a:lnTo>
                  <a:pt x="6195199" y="151193"/>
                </a:lnTo>
                <a:close/>
              </a:path>
              <a:path w="6394450" h="880110">
                <a:moveTo>
                  <a:pt x="6394374" y="263486"/>
                </a:moveTo>
                <a:lnTo>
                  <a:pt x="6380531" y="225806"/>
                </a:lnTo>
                <a:lnTo>
                  <a:pt x="6364757" y="210566"/>
                </a:lnTo>
                <a:lnTo>
                  <a:pt x="6346063" y="203809"/>
                </a:lnTo>
                <a:lnTo>
                  <a:pt x="6326378" y="205790"/>
                </a:lnTo>
                <a:lnTo>
                  <a:pt x="6307683" y="216750"/>
                </a:lnTo>
                <a:lnTo>
                  <a:pt x="6282842" y="252641"/>
                </a:lnTo>
                <a:lnTo>
                  <a:pt x="6269952" y="299085"/>
                </a:lnTo>
                <a:lnTo>
                  <a:pt x="6261938" y="348678"/>
                </a:lnTo>
                <a:lnTo>
                  <a:pt x="6251740" y="394030"/>
                </a:lnTo>
                <a:lnTo>
                  <a:pt x="6234442" y="439864"/>
                </a:lnTo>
                <a:lnTo>
                  <a:pt x="6213843" y="484124"/>
                </a:lnTo>
                <a:lnTo>
                  <a:pt x="6190081" y="526681"/>
                </a:lnTo>
                <a:lnTo>
                  <a:pt x="6163272" y="567423"/>
                </a:lnTo>
                <a:lnTo>
                  <a:pt x="6133757" y="604647"/>
                </a:lnTo>
                <a:lnTo>
                  <a:pt x="6101715" y="639432"/>
                </a:lnTo>
                <a:lnTo>
                  <a:pt x="6067285" y="671664"/>
                </a:lnTo>
                <a:lnTo>
                  <a:pt x="6030646" y="701217"/>
                </a:lnTo>
                <a:lnTo>
                  <a:pt x="5991949" y="727951"/>
                </a:lnTo>
                <a:lnTo>
                  <a:pt x="5951359" y="751751"/>
                </a:lnTo>
                <a:lnTo>
                  <a:pt x="5909030" y="772490"/>
                </a:lnTo>
                <a:lnTo>
                  <a:pt x="5865126" y="790016"/>
                </a:lnTo>
                <a:lnTo>
                  <a:pt x="5819813" y="804227"/>
                </a:lnTo>
                <a:lnTo>
                  <a:pt x="5815304" y="806983"/>
                </a:lnTo>
                <a:lnTo>
                  <a:pt x="5814936" y="811669"/>
                </a:lnTo>
                <a:lnTo>
                  <a:pt x="5817984" y="815873"/>
                </a:lnTo>
                <a:lnTo>
                  <a:pt x="5823712" y="817168"/>
                </a:lnTo>
                <a:lnTo>
                  <a:pt x="5873127" y="808418"/>
                </a:lnTo>
                <a:lnTo>
                  <a:pt x="5921476" y="796048"/>
                </a:lnTo>
                <a:lnTo>
                  <a:pt x="5968606" y="780173"/>
                </a:lnTo>
                <a:lnTo>
                  <a:pt x="6014313" y="760907"/>
                </a:lnTo>
                <a:lnTo>
                  <a:pt x="6058433" y="738378"/>
                </a:lnTo>
                <a:lnTo>
                  <a:pt x="6100775" y="712698"/>
                </a:lnTo>
                <a:lnTo>
                  <a:pt x="6141161" y="683971"/>
                </a:lnTo>
                <a:lnTo>
                  <a:pt x="6179401" y="652335"/>
                </a:lnTo>
                <a:lnTo>
                  <a:pt x="6215316" y="617893"/>
                </a:lnTo>
                <a:lnTo>
                  <a:pt x="6253746" y="575703"/>
                </a:lnTo>
                <a:lnTo>
                  <a:pt x="6288659" y="530707"/>
                </a:lnTo>
                <a:lnTo>
                  <a:pt x="6319406" y="483057"/>
                </a:lnTo>
                <a:lnTo>
                  <a:pt x="6345402" y="432854"/>
                </a:lnTo>
                <a:lnTo>
                  <a:pt x="6362801" y="395795"/>
                </a:lnTo>
                <a:lnTo>
                  <a:pt x="6380251" y="352513"/>
                </a:lnTo>
                <a:lnTo>
                  <a:pt x="6392519" y="307073"/>
                </a:lnTo>
                <a:lnTo>
                  <a:pt x="6394374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3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3"/>
            <a:ext cx="1696720" cy="2501265"/>
            <a:chOff x="14848189" y="7786003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5"/>
              <a:ext cx="1670676" cy="14341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3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7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85"/>
            <a:ext cx="2240915" cy="1807845"/>
            <a:chOff x="12592543" y="8474585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2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85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9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3"/>
            <a:ext cx="1750060" cy="2367280"/>
            <a:chOff x="157632" y="449783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3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7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61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3"/>
            <a:ext cx="1395587" cy="133618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6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038924" y="1168875"/>
            <a:ext cx="13810675" cy="8226746"/>
            <a:chOff x="2542727" y="1168875"/>
            <a:chExt cx="12715875" cy="7359650"/>
          </a:xfrm>
        </p:grpSpPr>
        <p:sp>
          <p:nvSpPr>
            <p:cNvPr id="19" name="object 19"/>
            <p:cNvSpPr/>
            <p:nvPr/>
          </p:nvSpPr>
          <p:spPr>
            <a:xfrm>
              <a:off x="2542727" y="1168875"/>
              <a:ext cx="12715875" cy="7359650"/>
            </a:xfrm>
            <a:custGeom>
              <a:avLst/>
              <a:gdLst/>
              <a:ahLst/>
              <a:cxnLst/>
              <a:rect l="l" t="t" r="r" b="b"/>
              <a:pathLst>
                <a:path w="12715875" h="7359650">
                  <a:moveTo>
                    <a:pt x="0" y="0"/>
                  </a:moveTo>
                  <a:lnTo>
                    <a:pt x="12715660" y="0"/>
                  </a:lnTo>
                  <a:lnTo>
                    <a:pt x="12715660" y="7359140"/>
                  </a:lnTo>
                  <a:lnTo>
                    <a:pt x="0" y="7359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31018" y="1354060"/>
              <a:ext cx="12387265" cy="70516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ECB463-5EF0-480D-B307-B42F7B52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09" y="0"/>
            <a:ext cx="18288000" cy="10287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577A19-68C9-404D-ABAE-379FAA1FB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76300"/>
            <a:ext cx="9906000" cy="89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9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6286" y="-1814"/>
            <a:ext cx="18287999" cy="10286999"/>
            <a:chOff x="0" y="0"/>
            <a:chExt cx="18287999" cy="1028699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1"/>
              <a:ext cx="11788990" cy="58554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0"/>
              <a:ext cx="10967949" cy="594672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6029" y="778742"/>
              <a:ext cx="13823950" cy="8733162"/>
            </a:xfrm>
            <a:custGeom>
              <a:avLst/>
              <a:gdLst/>
              <a:ahLst/>
              <a:cxnLst/>
              <a:rect l="l" t="t" r="r" b="b"/>
              <a:pathLst>
                <a:path w="13823950" h="8040370">
                  <a:moveTo>
                    <a:pt x="13800044" y="8040131"/>
                  </a:moveTo>
                  <a:lnTo>
                    <a:pt x="0" y="7999254"/>
                  </a:lnTo>
                  <a:lnTo>
                    <a:pt x="23695" y="0"/>
                  </a:lnTo>
                  <a:lnTo>
                    <a:pt x="13823739" y="40877"/>
                  </a:lnTo>
                  <a:lnTo>
                    <a:pt x="13800044" y="8040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53803" y="7954664"/>
              <a:ext cx="1628938" cy="16663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19979" y="8916714"/>
              <a:ext cx="1128056" cy="11504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7886" y="1030514"/>
              <a:ext cx="13470547" cy="8229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3170" y="1166449"/>
            <a:ext cx="14961658" cy="2758099"/>
          </a:xfrm>
          <a:prstGeom prst="rect">
            <a:avLst/>
          </a:prstGeom>
        </p:spPr>
        <p:txBody>
          <a:bodyPr vert="horz" wrap="square" lIns="0" tIns="753336" rIns="0" bIns="0" rtlCol="0">
            <a:spAutoFit/>
          </a:bodyPr>
          <a:lstStyle/>
          <a:p>
            <a:pPr marL="5554345" marR="5080" indent="143510">
              <a:lnSpc>
                <a:spcPct val="116700"/>
              </a:lnSpc>
              <a:spcBef>
                <a:spcPts val="95"/>
              </a:spcBef>
            </a:pPr>
            <a:r>
              <a:rPr sz="5850" spc="50" dirty="0">
                <a:solidFill>
                  <a:srgbClr val="FF0000"/>
                </a:solidFill>
                <a:latin typeface="Tahoma"/>
                <a:cs typeface="Tahoma"/>
              </a:rPr>
              <a:t>ТВОРЧЕСКИ</a:t>
            </a:r>
            <a:r>
              <a:rPr lang="ru-RU" sz="5850" spc="50" dirty="0">
                <a:solidFill>
                  <a:srgbClr val="FF0000"/>
                </a:solidFill>
                <a:latin typeface="Tahoma"/>
                <a:cs typeface="Tahoma"/>
              </a:rPr>
              <a:t>Е</a:t>
            </a:r>
            <a:r>
              <a:rPr sz="5850" spc="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850" spc="-35" dirty="0">
                <a:solidFill>
                  <a:srgbClr val="FF0000"/>
                </a:solidFill>
                <a:latin typeface="Tahoma"/>
                <a:cs typeface="Tahoma"/>
              </a:rPr>
              <a:t>РАБОТЫ </a:t>
            </a:r>
            <a:r>
              <a:rPr sz="5850" spc="-170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850" spc="-30" dirty="0">
                <a:solidFill>
                  <a:srgbClr val="FF0000"/>
                </a:solidFill>
                <a:latin typeface="Tahoma"/>
                <a:cs typeface="Tahoma"/>
              </a:rPr>
              <a:t>ДЕТЕЙ</a:t>
            </a:r>
            <a:r>
              <a:rPr sz="5850" spc="-2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850" spc="-95" dirty="0">
                <a:solidFill>
                  <a:srgbClr val="FF0000"/>
                </a:solidFill>
                <a:latin typeface="Tahoma"/>
                <a:cs typeface="Tahoma"/>
              </a:rPr>
              <a:t>С</a:t>
            </a:r>
            <a:r>
              <a:rPr sz="5850" spc="-2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850" spc="90" dirty="0">
                <a:solidFill>
                  <a:srgbClr val="FF0000"/>
                </a:solidFill>
                <a:latin typeface="Tahoma"/>
                <a:cs typeface="Tahoma"/>
              </a:rPr>
              <a:t>РОДИТЕЛЯМИ</a:t>
            </a:r>
            <a:endParaRPr sz="585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13649" y="4245304"/>
            <a:ext cx="639445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43" y="394347"/>
                </a:moveTo>
                <a:lnTo>
                  <a:pt x="1364132" y="366776"/>
                </a:lnTo>
                <a:lnTo>
                  <a:pt x="1314742" y="361708"/>
                </a:lnTo>
                <a:lnTo>
                  <a:pt x="1265237" y="358089"/>
                </a:lnTo>
                <a:lnTo>
                  <a:pt x="1215656" y="355879"/>
                </a:lnTo>
                <a:lnTo>
                  <a:pt x="1166012" y="355041"/>
                </a:lnTo>
                <a:lnTo>
                  <a:pt x="1116330" y="355549"/>
                </a:lnTo>
                <a:lnTo>
                  <a:pt x="1066647" y="357365"/>
                </a:lnTo>
                <a:lnTo>
                  <a:pt x="1016990" y="360464"/>
                </a:lnTo>
                <a:lnTo>
                  <a:pt x="967371" y="364782"/>
                </a:lnTo>
                <a:lnTo>
                  <a:pt x="917816" y="370319"/>
                </a:lnTo>
                <a:lnTo>
                  <a:pt x="868375" y="377012"/>
                </a:lnTo>
                <a:lnTo>
                  <a:pt x="819048" y="384835"/>
                </a:lnTo>
                <a:lnTo>
                  <a:pt x="769874" y="393763"/>
                </a:lnTo>
                <a:lnTo>
                  <a:pt x="720864" y="403758"/>
                </a:lnTo>
                <a:lnTo>
                  <a:pt x="672071" y="414782"/>
                </a:lnTo>
                <a:lnTo>
                  <a:pt x="623493" y="426783"/>
                </a:lnTo>
                <a:lnTo>
                  <a:pt x="575183" y="439762"/>
                </a:lnTo>
                <a:lnTo>
                  <a:pt x="527138" y="453656"/>
                </a:lnTo>
                <a:lnTo>
                  <a:pt x="479399" y="468439"/>
                </a:lnTo>
                <a:lnTo>
                  <a:pt x="432003" y="484085"/>
                </a:lnTo>
                <a:lnTo>
                  <a:pt x="384962" y="500545"/>
                </a:lnTo>
                <a:lnTo>
                  <a:pt x="338289" y="517791"/>
                </a:lnTo>
                <a:lnTo>
                  <a:pt x="292036" y="535787"/>
                </a:lnTo>
                <a:lnTo>
                  <a:pt x="246227" y="554494"/>
                </a:lnTo>
                <a:lnTo>
                  <a:pt x="200863" y="573887"/>
                </a:lnTo>
                <a:lnTo>
                  <a:pt x="197535" y="578700"/>
                </a:lnTo>
                <a:lnTo>
                  <a:pt x="198589" y="585216"/>
                </a:lnTo>
                <a:lnTo>
                  <a:pt x="203060" y="590270"/>
                </a:lnTo>
                <a:lnTo>
                  <a:pt x="209969" y="590715"/>
                </a:lnTo>
                <a:lnTo>
                  <a:pt x="258495" y="573633"/>
                </a:lnTo>
                <a:lnTo>
                  <a:pt x="307162" y="557644"/>
                </a:lnTo>
                <a:lnTo>
                  <a:pt x="355955" y="542709"/>
                </a:lnTo>
                <a:lnTo>
                  <a:pt x="404888" y="528789"/>
                </a:lnTo>
                <a:lnTo>
                  <a:pt x="453936" y="515848"/>
                </a:lnTo>
                <a:lnTo>
                  <a:pt x="503123" y="503872"/>
                </a:lnTo>
                <a:lnTo>
                  <a:pt x="552424" y="492810"/>
                </a:lnTo>
                <a:lnTo>
                  <a:pt x="601853" y="482638"/>
                </a:lnTo>
                <a:lnTo>
                  <a:pt x="651408" y="473316"/>
                </a:lnTo>
                <a:lnTo>
                  <a:pt x="701078" y="464820"/>
                </a:lnTo>
                <a:lnTo>
                  <a:pt x="750874" y="457111"/>
                </a:lnTo>
                <a:lnTo>
                  <a:pt x="800785" y="450151"/>
                </a:lnTo>
                <a:lnTo>
                  <a:pt x="850798" y="443915"/>
                </a:lnTo>
                <a:lnTo>
                  <a:pt x="900938" y="438365"/>
                </a:lnTo>
                <a:lnTo>
                  <a:pt x="951191" y="433476"/>
                </a:lnTo>
                <a:lnTo>
                  <a:pt x="1001547" y="429196"/>
                </a:lnTo>
                <a:lnTo>
                  <a:pt x="1052017" y="425513"/>
                </a:lnTo>
                <a:lnTo>
                  <a:pt x="1102588" y="422389"/>
                </a:lnTo>
                <a:lnTo>
                  <a:pt x="1153261" y="419785"/>
                </a:lnTo>
                <a:lnTo>
                  <a:pt x="1204048" y="417664"/>
                </a:lnTo>
                <a:lnTo>
                  <a:pt x="1254937" y="416001"/>
                </a:lnTo>
                <a:lnTo>
                  <a:pt x="1305915" y="414769"/>
                </a:lnTo>
                <a:lnTo>
                  <a:pt x="1356995" y="413918"/>
                </a:lnTo>
                <a:lnTo>
                  <a:pt x="1408176" y="413435"/>
                </a:lnTo>
                <a:lnTo>
                  <a:pt x="1421803" y="407530"/>
                </a:lnTo>
                <a:lnTo>
                  <a:pt x="1428343" y="394347"/>
                </a:lnTo>
                <a:close/>
              </a:path>
              <a:path w="6394450" h="880110">
                <a:moveTo>
                  <a:pt x="6195199" y="151180"/>
                </a:moveTo>
                <a:lnTo>
                  <a:pt x="6193802" y="101879"/>
                </a:lnTo>
                <a:lnTo>
                  <a:pt x="6186690" y="52400"/>
                </a:lnTo>
                <a:lnTo>
                  <a:pt x="6141059" y="2222"/>
                </a:lnTo>
                <a:lnTo>
                  <a:pt x="6106846" y="0"/>
                </a:lnTo>
                <a:lnTo>
                  <a:pt x="6074029" y="11569"/>
                </a:lnTo>
                <a:lnTo>
                  <a:pt x="6049391" y="35864"/>
                </a:lnTo>
                <a:lnTo>
                  <a:pt x="6039675" y="71805"/>
                </a:lnTo>
                <a:lnTo>
                  <a:pt x="6037961" y="123786"/>
                </a:lnTo>
                <a:lnTo>
                  <a:pt x="6032055" y="174053"/>
                </a:lnTo>
                <a:lnTo>
                  <a:pt x="6021946" y="222580"/>
                </a:lnTo>
                <a:lnTo>
                  <a:pt x="6007684" y="269290"/>
                </a:lnTo>
                <a:lnTo>
                  <a:pt x="5989269" y="314109"/>
                </a:lnTo>
                <a:lnTo>
                  <a:pt x="5966714" y="356997"/>
                </a:lnTo>
                <a:lnTo>
                  <a:pt x="5940031" y="397878"/>
                </a:lnTo>
                <a:lnTo>
                  <a:pt x="5909246" y="436702"/>
                </a:lnTo>
                <a:lnTo>
                  <a:pt x="5874372" y="473392"/>
                </a:lnTo>
                <a:lnTo>
                  <a:pt x="5835421" y="507898"/>
                </a:lnTo>
                <a:lnTo>
                  <a:pt x="5796000" y="537616"/>
                </a:lnTo>
                <a:lnTo>
                  <a:pt x="5754636" y="564146"/>
                </a:lnTo>
                <a:lnTo>
                  <a:pt x="5711571" y="587692"/>
                </a:lnTo>
                <a:lnTo>
                  <a:pt x="5667019" y="608495"/>
                </a:lnTo>
                <a:lnTo>
                  <a:pt x="5621223" y="626732"/>
                </a:lnTo>
                <a:lnTo>
                  <a:pt x="5574411" y="642632"/>
                </a:lnTo>
                <a:lnTo>
                  <a:pt x="5526811" y="656399"/>
                </a:lnTo>
                <a:lnTo>
                  <a:pt x="5478665" y="668261"/>
                </a:lnTo>
                <a:lnTo>
                  <a:pt x="5430190" y="678395"/>
                </a:lnTo>
                <a:lnTo>
                  <a:pt x="5381612" y="687044"/>
                </a:lnTo>
                <a:lnTo>
                  <a:pt x="5333174" y="694410"/>
                </a:lnTo>
                <a:lnTo>
                  <a:pt x="5285105" y="700697"/>
                </a:lnTo>
                <a:lnTo>
                  <a:pt x="5234940" y="706234"/>
                </a:lnTo>
                <a:lnTo>
                  <a:pt x="5184699" y="711174"/>
                </a:lnTo>
                <a:lnTo>
                  <a:pt x="5134407" y="715568"/>
                </a:lnTo>
                <a:lnTo>
                  <a:pt x="5084051" y="719416"/>
                </a:lnTo>
                <a:lnTo>
                  <a:pt x="5033657" y="722731"/>
                </a:lnTo>
                <a:lnTo>
                  <a:pt x="4983213" y="725563"/>
                </a:lnTo>
                <a:lnTo>
                  <a:pt x="4932718" y="727887"/>
                </a:lnTo>
                <a:lnTo>
                  <a:pt x="4882210" y="729754"/>
                </a:lnTo>
                <a:lnTo>
                  <a:pt x="4831651" y="731177"/>
                </a:lnTo>
                <a:lnTo>
                  <a:pt x="4781080" y="732167"/>
                </a:lnTo>
                <a:lnTo>
                  <a:pt x="4730483" y="732739"/>
                </a:lnTo>
                <a:lnTo>
                  <a:pt x="4679874" y="732917"/>
                </a:lnTo>
                <a:lnTo>
                  <a:pt x="4629251" y="732726"/>
                </a:lnTo>
                <a:lnTo>
                  <a:pt x="4578616" y="732180"/>
                </a:lnTo>
                <a:lnTo>
                  <a:pt x="4527994" y="731291"/>
                </a:lnTo>
                <a:lnTo>
                  <a:pt x="4477372" y="730084"/>
                </a:lnTo>
                <a:lnTo>
                  <a:pt x="4426750" y="728586"/>
                </a:lnTo>
                <a:lnTo>
                  <a:pt x="4376153" y="726795"/>
                </a:lnTo>
                <a:lnTo>
                  <a:pt x="4275010" y="722452"/>
                </a:lnTo>
                <a:lnTo>
                  <a:pt x="4173982" y="717207"/>
                </a:lnTo>
                <a:lnTo>
                  <a:pt x="4073106" y="711200"/>
                </a:lnTo>
                <a:lnTo>
                  <a:pt x="3972420" y="704583"/>
                </a:lnTo>
                <a:lnTo>
                  <a:pt x="3872280" y="697217"/>
                </a:lnTo>
                <a:lnTo>
                  <a:pt x="3772154" y="689241"/>
                </a:lnTo>
                <a:lnTo>
                  <a:pt x="3622002" y="676300"/>
                </a:lnTo>
                <a:lnTo>
                  <a:pt x="3421837" y="657669"/>
                </a:lnTo>
                <a:lnTo>
                  <a:pt x="2821406" y="598601"/>
                </a:lnTo>
                <a:lnTo>
                  <a:pt x="2671254" y="584568"/>
                </a:lnTo>
                <a:lnTo>
                  <a:pt x="2521064" y="571373"/>
                </a:lnTo>
                <a:lnTo>
                  <a:pt x="2420924" y="563194"/>
                </a:lnTo>
                <a:lnTo>
                  <a:pt x="2320747" y="555599"/>
                </a:lnTo>
                <a:lnTo>
                  <a:pt x="2220557" y="548665"/>
                </a:lnTo>
                <a:lnTo>
                  <a:pt x="2120328" y="542480"/>
                </a:lnTo>
                <a:lnTo>
                  <a:pt x="2020062" y="537121"/>
                </a:lnTo>
                <a:lnTo>
                  <a:pt x="1919770" y="532688"/>
                </a:lnTo>
                <a:lnTo>
                  <a:pt x="1869605" y="530834"/>
                </a:lnTo>
                <a:lnTo>
                  <a:pt x="1819440" y="529247"/>
                </a:lnTo>
                <a:lnTo>
                  <a:pt x="1769262" y="527926"/>
                </a:lnTo>
                <a:lnTo>
                  <a:pt x="1719072" y="526884"/>
                </a:lnTo>
                <a:lnTo>
                  <a:pt x="1668868" y="526135"/>
                </a:lnTo>
                <a:lnTo>
                  <a:pt x="1618653" y="525691"/>
                </a:lnTo>
                <a:lnTo>
                  <a:pt x="1568424" y="525551"/>
                </a:lnTo>
                <a:lnTo>
                  <a:pt x="1518183" y="525729"/>
                </a:lnTo>
                <a:lnTo>
                  <a:pt x="1467942" y="526249"/>
                </a:lnTo>
                <a:lnTo>
                  <a:pt x="1417675" y="527113"/>
                </a:lnTo>
                <a:lnTo>
                  <a:pt x="1367396" y="528320"/>
                </a:lnTo>
                <a:lnTo>
                  <a:pt x="1266786" y="531634"/>
                </a:lnTo>
                <a:lnTo>
                  <a:pt x="1216444" y="533730"/>
                </a:lnTo>
                <a:lnTo>
                  <a:pt x="1166101" y="536232"/>
                </a:lnTo>
                <a:lnTo>
                  <a:pt x="1115771" y="539178"/>
                </a:lnTo>
                <a:lnTo>
                  <a:pt x="1065491" y="542607"/>
                </a:lnTo>
                <a:lnTo>
                  <a:pt x="1015263" y="546569"/>
                </a:lnTo>
                <a:lnTo>
                  <a:pt x="965123" y="551129"/>
                </a:lnTo>
                <a:lnTo>
                  <a:pt x="915098" y="556298"/>
                </a:lnTo>
                <a:lnTo>
                  <a:pt x="865187" y="562140"/>
                </a:lnTo>
                <a:lnTo>
                  <a:pt x="815428" y="568706"/>
                </a:lnTo>
                <a:lnTo>
                  <a:pt x="765822" y="576033"/>
                </a:lnTo>
                <a:lnTo>
                  <a:pt x="716419" y="584174"/>
                </a:lnTo>
                <a:lnTo>
                  <a:pt x="667219" y="593166"/>
                </a:lnTo>
                <a:lnTo>
                  <a:pt x="618261" y="603046"/>
                </a:lnTo>
                <a:lnTo>
                  <a:pt x="569544" y="613879"/>
                </a:lnTo>
                <a:lnTo>
                  <a:pt x="521093" y="625703"/>
                </a:lnTo>
                <a:lnTo>
                  <a:pt x="472948" y="638556"/>
                </a:lnTo>
                <a:lnTo>
                  <a:pt x="425119" y="652487"/>
                </a:lnTo>
                <a:lnTo>
                  <a:pt x="377621" y="667550"/>
                </a:lnTo>
                <a:lnTo>
                  <a:pt x="330479" y="683780"/>
                </a:lnTo>
                <a:lnTo>
                  <a:pt x="283705" y="701230"/>
                </a:lnTo>
                <a:lnTo>
                  <a:pt x="237337" y="719937"/>
                </a:lnTo>
                <a:lnTo>
                  <a:pt x="191389" y="739952"/>
                </a:lnTo>
                <a:lnTo>
                  <a:pt x="145884" y="761314"/>
                </a:lnTo>
                <a:lnTo>
                  <a:pt x="100838" y="784085"/>
                </a:lnTo>
                <a:lnTo>
                  <a:pt x="56286" y="808291"/>
                </a:lnTo>
                <a:lnTo>
                  <a:pt x="12217" y="833983"/>
                </a:lnTo>
                <a:lnTo>
                  <a:pt x="0" y="850138"/>
                </a:lnTo>
                <a:lnTo>
                  <a:pt x="3276" y="868108"/>
                </a:lnTo>
                <a:lnTo>
                  <a:pt x="17526" y="880021"/>
                </a:lnTo>
                <a:lnTo>
                  <a:pt x="38239" y="877976"/>
                </a:lnTo>
                <a:lnTo>
                  <a:pt x="82651" y="855954"/>
                </a:lnTo>
                <a:lnTo>
                  <a:pt x="127596" y="835228"/>
                </a:lnTo>
                <a:lnTo>
                  <a:pt x="173050" y="815759"/>
                </a:lnTo>
                <a:lnTo>
                  <a:pt x="218986" y="797521"/>
                </a:lnTo>
                <a:lnTo>
                  <a:pt x="265366" y="780478"/>
                </a:lnTo>
                <a:lnTo>
                  <a:pt x="312166" y="764565"/>
                </a:lnTo>
                <a:lnTo>
                  <a:pt x="359359" y="749769"/>
                </a:lnTo>
                <a:lnTo>
                  <a:pt x="406908" y="736028"/>
                </a:lnTo>
                <a:lnTo>
                  <a:pt x="454799" y="723315"/>
                </a:lnTo>
                <a:lnTo>
                  <a:pt x="502983" y="711593"/>
                </a:lnTo>
                <a:lnTo>
                  <a:pt x="551434" y="700811"/>
                </a:lnTo>
                <a:lnTo>
                  <a:pt x="600138" y="690943"/>
                </a:lnTo>
                <a:lnTo>
                  <a:pt x="649058" y="681939"/>
                </a:lnTo>
                <a:lnTo>
                  <a:pt x="698157" y="673760"/>
                </a:lnTo>
                <a:lnTo>
                  <a:pt x="747407" y="666369"/>
                </a:lnTo>
                <a:lnTo>
                  <a:pt x="796785" y="659726"/>
                </a:lnTo>
                <a:lnTo>
                  <a:pt x="846264" y="653783"/>
                </a:lnTo>
                <a:lnTo>
                  <a:pt x="895807" y="648525"/>
                </a:lnTo>
                <a:lnTo>
                  <a:pt x="945400" y="643877"/>
                </a:lnTo>
                <a:lnTo>
                  <a:pt x="994994" y="639826"/>
                </a:lnTo>
                <a:lnTo>
                  <a:pt x="1044562" y="636320"/>
                </a:lnTo>
                <a:lnTo>
                  <a:pt x="1094079" y="633336"/>
                </a:lnTo>
                <a:lnTo>
                  <a:pt x="1143520" y="630809"/>
                </a:lnTo>
                <a:lnTo>
                  <a:pt x="1192860" y="628713"/>
                </a:lnTo>
                <a:lnTo>
                  <a:pt x="1242060" y="626999"/>
                </a:lnTo>
                <a:lnTo>
                  <a:pt x="1291094" y="625652"/>
                </a:lnTo>
                <a:lnTo>
                  <a:pt x="1341818" y="624522"/>
                </a:lnTo>
                <a:lnTo>
                  <a:pt x="1392542" y="623735"/>
                </a:lnTo>
                <a:lnTo>
                  <a:pt x="1443253" y="623265"/>
                </a:lnTo>
                <a:lnTo>
                  <a:pt x="1493951" y="623100"/>
                </a:lnTo>
                <a:lnTo>
                  <a:pt x="1544650" y="623252"/>
                </a:lnTo>
                <a:lnTo>
                  <a:pt x="1595323" y="623697"/>
                </a:lnTo>
                <a:lnTo>
                  <a:pt x="1645996" y="624420"/>
                </a:lnTo>
                <a:lnTo>
                  <a:pt x="1696656" y="625424"/>
                </a:lnTo>
                <a:lnTo>
                  <a:pt x="1747304" y="626706"/>
                </a:lnTo>
                <a:lnTo>
                  <a:pt x="1848561" y="630021"/>
                </a:lnTo>
                <a:lnTo>
                  <a:pt x="1949780" y="634301"/>
                </a:lnTo>
                <a:lnTo>
                  <a:pt x="2050961" y="639470"/>
                </a:lnTo>
                <a:lnTo>
                  <a:pt x="2152091" y="645464"/>
                </a:lnTo>
                <a:lnTo>
                  <a:pt x="2253183" y="652208"/>
                </a:lnTo>
                <a:lnTo>
                  <a:pt x="2354237" y="659625"/>
                </a:lnTo>
                <a:lnTo>
                  <a:pt x="2455240" y="667639"/>
                </a:lnTo>
                <a:lnTo>
                  <a:pt x="2606662" y="680618"/>
                </a:lnTo>
                <a:lnTo>
                  <a:pt x="2759151" y="694817"/>
                </a:lnTo>
                <a:lnTo>
                  <a:pt x="3473005" y="765530"/>
                </a:lnTo>
                <a:lnTo>
                  <a:pt x="3626066" y="779881"/>
                </a:lnTo>
                <a:lnTo>
                  <a:pt x="3779240" y="793381"/>
                </a:lnTo>
                <a:lnTo>
                  <a:pt x="3881437" y="801776"/>
                </a:lnTo>
                <a:lnTo>
                  <a:pt x="3983698" y="809599"/>
                </a:lnTo>
                <a:lnTo>
                  <a:pt x="4034866" y="813282"/>
                </a:lnTo>
                <a:lnTo>
                  <a:pt x="4133075" y="819531"/>
                </a:lnTo>
                <a:lnTo>
                  <a:pt x="4231411" y="824979"/>
                </a:lnTo>
                <a:lnTo>
                  <a:pt x="4329874" y="829576"/>
                </a:lnTo>
                <a:lnTo>
                  <a:pt x="4428414" y="833323"/>
                </a:lnTo>
                <a:lnTo>
                  <a:pt x="4527042" y="836180"/>
                </a:lnTo>
                <a:lnTo>
                  <a:pt x="4625695" y="838136"/>
                </a:lnTo>
                <a:lnTo>
                  <a:pt x="4724387" y="839165"/>
                </a:lnTo>
                <a:lnTo>
                  <a:pt x="4874247" y="839724"/>
                </a:lnTo>
                <a:lnTo>
                  <a:pt x="4924323" y="839558"/>
                </a:lnTo>
                <a:lnTo>
                  <a:pt x="4974425" y="839101"/>
                </a:lnTo>
                <a:lnTo>
                  <a:pt x="5024564" y="838276"/>
                </a:lnTo>
                <a:lnTo>
                  <a:pt x="5074704" y="837006"/>
                </a:lnTo>
                <a:lnTo>
                  <a:pt x="5124831" y="835215"/>
                </a:lnTo>
                <a:lnTo>
                  <a:pt x="5174932" y="832827"/>
                </a:lnTo>
                <a:lnTo>
                  <a:pt x="5225008" y="829779"/>
                </a:lnTo>
                <a:lnTo>
                  <a:pt x="5275034" y="825982"/>
                </a:lnTo>
                <a:lnTo>
                  <a:pt x="5324995" y="821372"/>
                </a:lnTo>
                <a:lnTo>
                  <a:pt x="5374881" y="815873"/>
                </a:lnTo>
                <a:lnTo>
                  <a:pt x="5424995" y="809256"/>
                </a:lnTo>
                <a:lnTo>
                  <a:pt x="5474970" y="801255"/>
                </a:lnTo>
                <a:lnTo>
                  <a:pt x="5524665" y="791718"/>
                </a:lnTo>
                <a:lnTo>
                  <a:pt x="5573954" y="780516"/>
                </a:lnTo>
                <a:lnTo>
                  <a:pt x="5622683" y="767486"/>
                </a:lnTo>
                <a:lnTo>
                  <a:pt x="5670715" y="752487"/>
                </a:lnTo>
                <a:lnTo>
                  <a:pt x="5717921" y="735393"/>
                </a:lnTo>
                <a:lnTo>
                  <a:pt x="5764149" y="716038"/>
                </a:lnTo>
                <a:lnTo>
                  <a:pt x="5809285" y="694270"/>
                </a:lnTo>
                <a:lnTo>
                  <a:pt x="5853163" y="669975"/>
                </a:lnTo>
                <a:lnTo>
                  <a:pt x="5895657" y="642988"/>
                </a:lnTo>
                <a:lnTo>
                  <a:pt x="5936627" y="613156"/>
                </a:lnTo>
                <a:lnTo>
                  <a:pt x="5975934" y="580364"/>
                </a:lnTo>
                <a:lnTo>
                  <a:pt x="6011456" y="546290"/>
                </a:lnTo>
                <a:lnTo>
                  <a:pt x="6044933" y="509612"/>
                </a:lnTo>
                <a:lnTo>
                  <a:pt x="6076010" y="470573"/>
                </a:lnTo>
                <a:lnTo>
                  <a:pt x="6104293" y="429387"/>
                </a:lnTo>
                <a:lnTo>
                  <a:pt x="6129439" y="386321"/>
                </a:lnTo>
                <a:lnTo>
                  <a:pt x="6151080" y="341617"/>
                </a:lnTo>
                <a:lnTo>
                  <a:pt x="6168834" y="295503"/>
                </a:lnTo>
                <a:lnTo>
                  <a:pt x="6182347" y="248234"/>
                </a:lnTo>
                <a:lnTo>
                  <a:pt x="6191262" y="200037"/>
                </a:lnTo>
                <a:lnTo>
                  <a:pt x="6195199" y="151180"/>
                </a:lnTo>
                <a:close/>
              </a:path>
              <a:path w="6394450" h="880110">
                <a:moveTo>
                  <a:pt x="6394374" y="263486"/>
                </a:moveTo>
                <a:lnTo>
                  <a:pt x="6380531" y="225793"/>
                </a:lnTo>
                <a:lnTo>
                  <a:pt x="6364757" y="210553"/>
                </a:lnTo>
                <a:lnTo>
                  <a:pt x="6346063" y="203796"/>
                </a:lnTo>
                <a:lnTo>
                  <a:pt x="6326378" y="205778"/>
                </a:lnTo>
                <a:lnTo>
                  <a:pt x="6307683" y="216738"/>
                </a:lnTo>
                <a:lnTo>
                  <a:pt x="6282842" y="252628"/>
                </a:lnTo>
                <a:lnTo>
                  <a:pt x="6269952" y="299072"/>
                </a:lnTo>
                <a:lnTo>
                  <a:pt x="6261938" y="348665"/>
                </a:lnTo>
                <a:lnTo>
                  <a:pt x="6251740" y="394017"/>
                </a:lnTo>
                <a:lnTo>
                  <a:pt x="6234442" y="439851"/>
                </a:lnTo>
                <a:lnTo>
                  <a:pt x="6213843" y="484111"/>
                </a:lnTo>
                <a:lnTo>
                  <a:pt x="6190081" y="526681"/>
                </a:lnTo>
                <a:lnTo>
                  <a:pt x="6163272" y="567423"/>
                </a:lnTo>
                <a:lnTo>
                  <a:pt x="6133757" y="604634"/>
                </a:lnTo>
                <a:lnTo>
                  <a:pt x="6101715" y="639419"/>
                </a:lnTo>
                <a:lnTo>
                  <a:pt x="6067285" y="671652"/>
                </a:lnTo>
                <a:lnTo>
                  <a:pt x="6030646" y="701205"/>
                </a:lnTo>
                <a:lnTo>
                  <a:pt x="5991949" y="727951"/>
                </a:lnTo>
                <a:lnTo>
                  <a:pt x="5951359" y="751738"/>
                </a:lnTo>
                <a:lnTo>
                  <a:pt x="5909030" y="772477"/>
                </a:lnTo>
                <a:lnTo>
                  <a:pt x="5865126" y="790003"/>
                </a:lnTo>
                <a:lnTo>
                  <a:pt x="5819813" y="804227"/>
                </a:lnTo>
                <a:lnTo>
                  <a:pt x="5815304" y="806970"/>
                </a:lnTo>
                <a:lnTo>
                  <a:pt x="5814936" y="811657"/>
                </a:lnTo>
                <a:lnTo>
                  <a:pt x="5817984" y="815873"/>
                </a:lnTo>
                <a:lnTo>
                  <a:pt x="5823712" y="817168"/>
                </a:lnTo>
                <a:lnTo>
                  <a:pt x="5873127" y="808405"/>
                </a:lnTo>
                <a:lnTo>
                  <a:pt x="5921476" y="796036"/>
                </a:lnTo>
                <a:lnTo>
                  <a:pt x="5968606" y="780161"/>
                </a:lnTo>
                <a:lnTo>
                  <a:pt x="6014313" y="760895"/>
                </a:lnTo>
                <a:lnTo>
                  <a:pt x="6058433" y="738365"/>
                </a:lnTo>
                <a:lnTo>
                  <a:pt x="6100775" y="712685"/>
                </a:lnTo>
                <a:lnTo>
                  <a:pt x="6141161" y="683958"/>
                </a:lnTo>
                <a:lnTo>
                  <a:pt x="6179401" y="652322"/>
                </a:lnTo>
                <a:lnTo>
                  <a:pt x="6215316" y="617880"/>
                </a:lnTo>
                <a:lnTo>
                  <a:pt x="6253746" y="575691"/>
                </a:lnTo>
                <a:lnTo>
                  <a:pt x="6288659" y="530694"/>
                </a:lnTo>
                <a:lnTo>
                  <a:pt x="6319406" y="483044"/>
                </a:lnTo>
                <a:lnTo>
                  <a:pt x="6345402" y="432841"/>
                </a:lnTo>
                <a:lnTo>
                  <a:pt x="6362801" y="395782"/>
                </a:lnTo>
                <a:lnTo>
                  <a:pt x="6380251" y="352513"/>
                </a:lnTo>
                <a:lnTo>
                  <a:pt x="6392519" y="307060"/>
                </a:lnTo>
                <a:lnTo>
                  <a:pt x="6394374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1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5"/>
            <a:ext cx="8718845" cy="354539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4"/>
            <a:ext cx="1696720" cy="2501265"/>
            <a:chOff x="14848189" y="7786004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0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4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6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78"/>
            <a:ext cx="2240915" cy="1807845"/>
            <a:chOff x="12592543" y="8474578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7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8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8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3"/>
            <a:ext cx="1750060" cy="2367280"/>
            <a:chOff x="157632" y="449783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3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60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1"/>
            <a:ext cx="1395587" cy="13361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1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895600" y="671733"/>
            <a:ext cx="11376989" cy="9178683"/>
            <a:chOff x="5409338" y="1228983"/>
            <a:chExt cx="7446645" cy="7922259"/>
          </a:xfrm>
        </p:grpSpPr>
        <p:sp>
          <p:nvSpPr>
            <p:cNvPr id="19" name="object 19"/>
            <p:cNvSpPr/>
            <p:nvPr/>
          </p:nvSpPr>
          <p:spPr>
            <a:xfrm>
              <a:off x="5409338" y="1228983"/>
              <a:ext cx="7446645" cy="7922259"/>
            </a:xfrm>
            <a:custGeom>
              <a:avLst/>
              <a:gdLst/>
              <a:ahLst/>
              <a:cxnLst/>
              <a:rect l="l" t="t" r="r" b="b"/>
              <a:pathLst>
                <a:path w="7446645" h="7922259">
                  <a:moveTo>
                    <a:pt x="0" y="0"/>
                  </a:moveTo>
                  <a:lnTo>
                    <a:pt x="7446480" y="0"/>
                  </a:lnTo>
                  <a:lnTo>
                    <a:pt x="7446480" y="7922100"/>
                  </a:lnTo>
                  <a:lnTo>
                    <a:pt x="0" y="7922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46180" y="1405548"/>
              <a:ext cx="7194874" cy="75427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2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7999" cy="10281417"/>
            <a:chOff x="0" y="0"/>
            <a:chExt cx="18287999" cy="1028141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25930"/>
              <a:ext cx="11788990" cy="58554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0"/>
              <a:ext cx="10967949" cy="59467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05200" y="571501"/>
              <a:ext cx="10134599" cy="9144000"/>
            </a:xfrm>
            <a:custGeom>
              <a:avLst/>
              <a:gdLst/>
              <a:ahLst/>
              <a:cxnLst/>
              <a:rect l="l" t="t" r="r" b="b"/>
              <a:pathLst>
                <a:path w="7602855" h="8364855">
                  <a:moveTo>
                    <a:pt x="7577717" y="8364302"/>
                  </a:moveTo>
                  <a:lnTo>
                    <a:pt x="0" y="8341856"/>
                  </a:lnTo>
                  <a:lnTo>
                    <a:pt x="24709" y="0"/>
                  </a:lnTo>
                  <a:lnTo>
                    <a:pt x="7602427" y="22446"/>
                  </a:lnTo>
                  <a:lnTo>
                    <a:pt x="7577717" y="83643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0" y="800100"/>
              <a:ext cx="9601200" cy="8686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61934" y="2215218"/>
            <a:ext cx="9499600" cy="2179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44900" marR="5080" indent="-3632835">
              <a:lnSpc>
                <a:spcPct val="116900"/>
              </a:lnSpc>
              <a:spcBef>
                <a:spcPts val="90"/>
              </a:spcBef>
            </a:pPr>
            <a:r>
              <a:rPr sz="6350" spc="-140" dirty="0">
                <a:solidFill>
                  <a:srgbClr val="FF0000"/>
                </a:solidFill>
                <a:latin typeface="Tahoma"/>
                <a:cs typeface="Tahoma"/>
              </a:rPr>
              <a:t>П</a:t>
            </a:r>
            <a:r>
              <a:rPr sz="6350" spc="195" dirty="0">
                <a:solidFill>
                  <a:srgbClr val="FF0000"/>
                </a:solidFill>
                <a:latin typeface="Tahoma"/>
                <a:cs typeface="Tahoma"/>
              </a:rPr>
              <a:t>О</a:t>
            </a:r>
            <a:r>
              <a:rPr sz="6350" spc="320" dirty="0">
                <a:solidFill>
                  <a:srgbClr val="FF0000"/>
                </a:solidFill>
                <a:latin typeface="Tahoma"/>
                <a:cs typeface="Tahoma"/>
              </a:rPr>
              <a:t>Д</a:t>
            </a:r>
            <a:r>
              <a:rPr sz="6350" spc="95" dirty="0">
                <a:solidFill>
                  <a:srgbClr val="FF0000"/>
                </a:solidFill>
                <a:latin typeface="Tahoma"/>
                <a:cs typeface="Tahoma"/>
              </a:rPr>
              <a:t>Г</a:t>
            </a:r>
            <a:r>
              <a:rPr sz="6350" spc="195" dirty="0">
                <a:solidFill>
                  <a:srgbClr val="FF0000"/>
                </a:solidFill>
                <a:latin typeface="Tahoma"/>
                <a:cs typeface="Tahoma"/>
              </a:rPr>
              <a:t>О</a:t>
            </a:r>
            <a:r>
              <a:rPr sz="6350" spc="-120" dirty="0">
                <a:solidFill>
                  <a:srgbClr val="FF0000"/>
                </a:solidFill>
                <a:latin typeface="Tahoma"/>
                <a:cs typeface="Tahoma"/>
              </a:rPr>
              <a:t>Т</a:t>
            </a:r>
            <a:r>
              <a:rPr sz="6350" spc="195" dirty="0">
                <a:solidFill>
                  <a:srgbClr val="FF0000"/>
                </a:solidFill>
                <a:latin typeface="Tahoma"/>
                <a:cs typeface="Tahoma"/>
              </a:rPr>
              <a:t>О</a:t>
            </a:r>
            <a:r>
              <a:rPr sz="6350" spc="-60" dirty="0">
                <a:solidFill>
                  <a:srgbClr val="FF0000"/>
                </a:solidFill>
                <a:latin typeface="Tahoma"/>
                <a:cs typeface="Tahoma"/>
              </a:rPr>
              <a:t>В</a:t>
            </a:r>
            <a:r>
              <a:rPr sz="6350" spc="465" dirty="0">
                <a:solidFill>
                  <a:srgbClr val="FF0000"/>
                </a:solidFill>
                <a:latin typeface="Tahoma"/>
                <a:cs typeface="Tahoma"/>
              </a:rPr>
              <a:t>И</a:t>
            </a:r>
            <a:r>
              <a:rPr sz="6350" spc="-120" dirty="0">
                <a:solidFill>
                  <a:srgbClr val="FF0000"/>
                </a:solidFill>
                <a:latin typeface="Tahoma"/>
                <a:cs typeface="Tahoma"/>
              </a:rPr>
              <a:t>Т</a:t>
            </a:r>
            <a:r>
              <a:rPr sz="6350" spc="-405" dirty="0">
                <a:solidFill>
                  <a:srgbClr val="FF0000"/>
                </a:solidFill>
                <a:latin typeface="Tahoma"/>
                <a:cs typeface="Tahoma"/>
              </a:rPr>
              <a:t>Е</a:t>
            </a:r>
            <a:r>
              <a:rPr sz="6350" spc="-70" dirty="0">
                <a:solidFill>
                  <a:srgbClr val="FF0000"/>
                </a:solidFill>
                <a:latin typeface="Tahoma"/>
                <a:cs typeface="Tahoma"/>
              </a:rPr>
              <a:t>Л</a:t>
            </a:r>
            <a:r>
              <a:rPr sz="6350" spc="-325" dirty="0">
                <a:solidFill>
                  <a:srgbClr val="FF0000"/>
                </a:solidFill>
                <a:latin typeface="Tahoma"/>
                <a:cs typeface="Tahoma"/>
              </a:rPr>
              <a:t>Ь</a:t>
            </a:r>
            <a:r>
              <a:rPr sz="6350" spc="35" dirty="0">
                <a:solidFill>
                  <a:srgbClr val="FF0000"/>
                </a:solidFill>
                <a:latin typeface="Tahoma"/>
                <a:cs typeface="Tahoma"/>
              </a:rPr>
              <a:t>Н</a:t>
            </a:r>
            <a:r>
              <a:rPr sz="6350" spc="-210" dirty="0">
                <a:solidFill>
                  <a:srgbClr val="FF0000"/>
                </a:solidFill>
                <a:latin typeface="Tahoma"/>
                <a:cs typeface="Tahoma"/>
              </a:rPr>
              <a:t>Ы</a:t>
            </a:r>
            <a:r>
              <a:rPr sz="6350" spc="270" dirty="0">
                <a:solidFill>
                  <a:srgbClr val="FF0000"/>
                </a:solidFill>
                <a:latin typeface="Tahoma"/>
                <a:cs typeface="Tahoma"/>
              </a:rPr>
              <a:t>Й  </a:t>
            </a:r>
            <a:r>
              <a:rPr sz="6350" spc="15" dirty="0">
                <a:solidFill>
                  <a:srgbClr val="FF0000"/>
                </a:solidFill>
                <a:latin typeface="Tahoma"/>
                <a:cs typeface="Tahoma"/>
              </a:rPr>
              <a:t>ЭТАП</a:t>
            </a:r>
            <a:endParaRPr sz="635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11247" y="4072102"/>
            <a:ext cx="639445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43" y="394347"/>
                </a:moveTo>
                <a:lnTo>
                  <a:pt x="1364119" y="366776"/>
                </a:lnTo>
                <a:lnTo>
                  <a:pt x="1314729" y="361708"/>
                </a:lnTo>
                <a:lnTo>
                  <a:pt x="1265237" y="358089"/>
                </a:lnTo>
                <a:lnTo>
                  <a:pt x="1215644" y="355879"/>
                </a:lnTo>
                <a:lnTo>
                  <a:pt x="1165999" y="355053"/>
                </a:lnTo>
                <a:lnTo>
                  <a:pt x="1116330" y="355561"/>
                </a:lnTo>
                <a:lnTo>
                  <a:pt x="1066647" y="357378"/>
                </a:lnTo>
                <a:lnTo>
                  <a:pt x="1016977" y="360464"/>
                </a:lnTo>
                <a:lnTo>
                  <a:pt x="967359" y="364794"/>
                </a:lnTo>
                <a:lnTo>
                  <a:pt x="917816" y="370319"/>
                </a:lnTo>
                <a:lnTo>
                  <a:pt x="868362" y="377024"/>
                </a:lnTo>
                <a:lnTo>
                  <a:pt x="819048" y="384848"/>
                </a:lnTo>
                <a:lnTo>
                  <a:pt x="769861" y="393776"/>
                </a:lnTo>
                <a:lnTo>
                  <a:pt x="720864" y="403771"/>
                </a:lnTo>
                <a:lnTo>
                  <a:pt x="672071" y="414782"/>
                </a:lnTo>
                <a:lnTo>
                  <a:pt x="623493" y="426796"/>
                </a:lnTo>
                <a:lnTo>
                  <a:pt x="575170" y="439775"/>
                </a:lnTo>
                <a:lnTo>
                  <a:pt x="527138" y="453669"/>
                </a:lnTo>
                <a:lnTo>
                  <a:pt x="479399" y="468452"/>
                </a:lnTo>
                <a:lnTo>
                  <a:pt x="432003" y="484085"/>
                </a:lnTo>
                <a:lnTo>
                  <a:pt x="384949" y="500557"/>
                </a:lnTo>
                <a:lnTo>
                  <a:pt x="338289" y="517791"/>
                </a:lnTo>
                <a:lnTo>
                  <a:pt x="292036" y="535787"/>
                </a:lnTo>
                <a:lnTo>
                  <a:pt x="246214" y="554507"/>
                </a:lnTo>
                <a:lnTo>
                  <a:pt x="200863" y="573900"/>
                </a:lnTo>
                <a:lnTo>
                  <a:pt x="197523" y="578713"/>
                </a:lnTo>
                <a:lnTo>
                  <a:pt x="198589" y="585216"/>
                </a:lnTo>
                <a:lnTo>
                  <a:pt x="203060" y="590270"/>
                </a:lnTo>
                <a:lnTo>
                  <a:pt x="209969" y="590715"/>
                </a:lnTo>
                <a:lnTo>
                  <a:pt x="258495" y="573646"/>
                </a:lnTo>
                <a:lnTo>
                  <a:pt x="307162" y="557644"/>
                </a:lnTo>
                <a:lnTo>
                  <a:pt x="355955" y="542709"/>
                </a:lnTo>
                <a:lnTo>
                  <a:pt x="404876" y="528789"/>
                </a:lnTo>
                <a:lnTo>
                  <a:pt x="453936" y="515861"/>
                </a:lnTo>
                <a:lnTo>
                  <a:pt x="503110" y="503872"/>
                </a:lnTo>
                <a:lnTo>
                  <a:pt x="552424" y="492823"/>
                </a:lnTo>
                <a:lnTo>
                  <a:pt x="601853" y="482650"/>
                </a:lnTo>
                <a:lnTo>
                  <a:pt x="651408" y="473329"/>
                </a:lnTo>
                <a:lnTo>
                  <a:pt x="701078" y="464820"/>
                </a:lnTo>
                <a:lnTo>
                  <a:pt x="750874" y="457111"/>
                </a:lnTo>
                <a:lnTo>
                  <a:pt x="800773" y="450151"/>
                </a:lnTo>
                <a:lnTo>
                  <a:pt x="850798" y="443915"/>
                </a:lnTo>
                <a:lnTo>
                  <a:pt x="900938" y="438365"/>
                </a:lnTo>
                <a:lnTo>
                  <a:pt x="951179" y="433476"/>
                </a:lnTo>
                <a:lnTo>
                  <a:pt x="1001547" y="429209"/>
                </a:lnTo>
                <a:lnTo>
                  <a:pt x="1052017" y="425526"/>
                </a:lnTo>
                <a:lnTo>
                  <a:pt x="1102588" y="422402"/>
                </a:lnTo>
                <a:lnTo>
                  <a:pt x="1153261" y="419785"/>
                </a:lnTo>
                <a:lnTo>
                  <a:pt x="1204048" y="417677"/>
                </a:lnTo>
                <a:lnTo>
                  <a:pt x="1254925" y="416013"/>
                </a:lnTo>
                <a:lnTo>
                  <a:pt x="1305915" y="414782"/>
                </a:lnTo>
                <a:lnTo>
                  <a:pt x="1356995" y="413931"/>
                </a:lnTo>
                <a:lnTo>
                  <a:pt x="1408176" y="413435"/>
                </a:lnTo>
                <a:lnTo>
                  <a:pt x="1421790" y="407530"/>
                </a:lnTo>
                <a:lnTo>
                  <a:pt x="1428343" y="394347"/>
                </a:lnTo>
                <a:close/>
              </a:path>
              <a:path w="6394450" h="880110">
                <a:moveTo>
                  <a:pt x="6195199" y="151180"/>
                </a:moveTo>
                <a:lnTo>
                  <a:pt x="6193790" y="101892"/>
                </a:lnTo>
                <a:lnTo>
                  <a:pt x="6186690" y="52412"/>
                </a:lnTo>
                <a:lnTo>
                  <a:pt x="6141059" y="2235"/>
                </a:lnTo>
                <a:lnTo>
                  <a:pt x="6106833" y="0"/>
                </a:lnTo>
                <a:lnTo>
                  <a:pt x="6074029" y="11582"/>
                </a:lnTo>
                <a:lnTo>
                  <a:pt x="6049391" y="35877"/>
                </a:lnTo>
                <a:lnTo>
                  <a:pt x="6039675" y="71818"/>
                </a:lnTo>
                <a:lnTo>
                  <a:pt x="6037961" y="123786"/>
                </a:lnTo>
                <a:lnTo>
                  <a:pt x="6032043" y="174066"/>
                </a:lnTo>
                <a:lnTo>
                  <a:pt x="6021946" y="222592"/>
                </a:lnTo>
                <a:lnTo>
                  <a:pt x="6007684" y="269290"/>
                </a:lnTo>
                <a:lnTo>
                  <a:pt x="5989256" y="314121"/>
                </a:lnTo>
                <a:lnTo>
                  <a:pt x="5966701" y="357009"/>
                </a:lnTo>
                <a:lnTo>
                  <a:pt x="5940031" y="397891"/>
                </a:lnTo>
                <a:lnTo>
                  <a:pt x="5909246" y="436714"/>
                </a:lnTo>
                <a:lnTo>
                  <a:pt x="5874372" y="473405"/>
                </a:lnTo>
                <a:lnTo>
                  <a:pt x="5835421" y="507898"/>
                </a:lnTo>
                <a:lnTo>
                  <a:pt x="5796000" y="537616"/>
                </a:lnTo>
                <a:lnTo>
                  <a:pt x="5754636" y="564146"/>
                </a:lnTo>
                <a:lnTo>
                  <a:pt x="5711558" y="587705"/>
                </a:lnTo>
                <a:lnTo>
                  <a:pt x="5667019" y="608495"/>
                </a:lnTo>
                <a:lnTo>
                  <a:pt x="5621223" y="626745"/>
                </a:lnTo>
                <a:lnTo>
                  <a:pt x="5574411" y="642645"/>
                </a:lnTo>
                <a:lnTo>
                  <a:pt x="5526811" y="656412"/>
                </a:lnTo>
                <a:lnTo>
                  <a:pt x="5478665" y="668261"/>
                </a:lnTo>
                <a:lnTo>
                  <a:pt x="5430190" y="678408"/>
                </a:lnTo>
                <a:lnTo>
                  <a:pt x="5381612" y="687057"/>
                </a:lnTo>
                <a:lnTo>
                  <a:pt x="5333174" y="694423"/>
                </a:lnTo>
                <a:lnTo>
                  <a:pt x="5285105" y="700709"/>
                </a:lnTo>
                <a:lnTo>
                  <a:pt x="5234927" y="706234"/>
                </a:lnTo>
                <a:lnTo>
                  <a:pt x="5184699" y="711187"/>
                </a:lnTo>
                <a:lnTo>
                  <a:pt x="5134394" y="715568"/>
                </a:lnTo>
                <a:lnTo>
                  <a:pt x="5084051" y="719416"/>
                </a:lnTo>
                <a:lnTo>
                  <a:pt x="5033645" y="722744"/>
                </a:lnTo>
                <a:lnTo>
                  <a:pt x="4983200" y="725563"/>
                </a:lnTo>
                <a:lnTo>
                  <a:pt x="4932718" y="727900"/>
                </a:lnTo>
                <a:lnTo>
                  <a:pt x="4882197" y="729767"/>
                </a:lnTo>
                <a:lnTo>
                  <a:pt x="4831651" y="731189"/>
                </a:lnTo>
                <a:lnTo>
                  <a:pt x="4781080" y="732167"/>
                </a:lnTo>
                <a:lnTo>
                  <a:pt x="4730483" y="732751"/>
                </a:lnTo>
                <a:lnTo>
                  <a:pt x="4679861" y="732929"/>
                </a:lnTo>
                <a:lnTo>
                  <a:pt x="4629251" y="732739"/>
                </a:lnTo>
                <a:lnTo>
                  <a:pt x="4578616" y="732193"/>
                </a:lnTo>
                <a:lnTo>
                  <a:pt x="4527994" y="731304"/>
                </a:lnTo>
                <a:lnTo>
                  <a:pt x="4477359" y="730097"/>
                </a:lnTo>
                <a:lnTo>
                  <a:pt x="4426750" y="728599"/>
                </a:lnTo>
                <a:lnTo>
                  <a:pt x="4376140" y="726808"/>
                </a:lnTo>
                <a:lnTo>
                  <a:pt x="4274998" y="722464"/>
                </a:lnTo>
                <a:lnTo>
                  <a:pt x="4173969" y="717207"/>
                </a:lnTo>
                <a:lnTo>
                  <a:pt x="4073093" y="711200"/>
                </a:lnTo>
                <a:lnTo>
                  <a:pt x="3972407" y="704596"/>
                </a:lnTo>
                <a:lnTo>
                  <a:pt x="3872268" y="697230"/>
                </a:lnTo>
                <a:lnTo>
                  <a:pt x="3772154" y="689241"/>
                </a:lnTo>
                <a:lnTo>
                  <a:pt x="3622002" y="676300"/>
                </a:lnTo>
                <a:lnTo>
                  <a:pt x="3421837" y="657669"/>
                </a:lnTo>
                <a:lnTo>
                  <a:pt x="2821394" y="598614"/>
                </a:lnTo>
                <a:lnTo>
                  <a:pt x="2671254" y="584568"/>
                </a:lnTo>
                <a:lnTo>
                  <a:pt x="2521064" y="571385"/>
                </a:lnTo>
                <a:lnTo>
                  <a:pt x="2420912" y="563206"/>
                </a:lnTo>
                <a:lnTo>
                  <a:pt x="2320747" y="555599"/>
                </a:lnTo>
                <a:lnTo>
                  <a:pt x="2220544" y="548665"/>
                </a:lnTo>
                <a:lnTo>
                  <a:pt x="2120315" y="542480"/>
                </a:lnTo>
                <a:lnTo>
                  <a:pt x="2020062" y="537133"/>
                </a:lnTo>
                <a:lnTo>
                  <a:pt x="1919770" y="532701"/>
                </a:lnTo>
                <a:lnTo>
                  <a:pt x="1869605" y="530847"/>
                </a:lnTo>
                <a:lnTo>
                  <a:pt x="1819440" y="529259"/>
                </a:lnTo>
                <a:lnTo>
                  <a:pt x="1769249" y="527939"/>
                </a:lnTo>
                <a:lnTo>
                  <a:pt x="1719059" y="526897"/>
                </a:lnTo>
                <a:lnTo>
                  <a:pt x="1668856" y="526148"/>
                </a:lnTo>
                <a:lnTo>
                  <a:pt x="1618640" y="525703"/>
                </a:lnTo>
                <a:lnTo>
                  <a:pt x="1568424" y="525564"/>
                </a:lnTo>
                <a:lnTo>
                  <a:pt x="1518183" y="525741"/>
                </a:lnTo>
                <a:lnTo>
                  <a:pt x="1467929" y="526262"/>
                </a:lnTo>
                <a:lnTo>
                  <a:pt x="1417675" y="527113"/>
                </a:lnTo>
                <a:lnTo>
                  <a:pt x="1367396" y="528332"/>
                </a:lnTo>
                <a:lnTo>
                  <a:pt x="1266786" y="531647"/>
                </a:lnTo>
                <a:lnTo>
                  <a:pt x="1216431" y="533742"/>
                </a:lnTo>
                <a:lnTo>
                  <a:pt x="1166088" y="536244"/>
                </a:lnTo>
                <a:lnTo>
                  <a:pt x="1115771" y="539178"/>
                </a:lnTo>
                <a:lnTo>
                  <a:pt x="1065479" y="542607"/>
                </a:lnTo>
                <a:lnTo>
                  <a:pt x="1015263" y="546582"/>
                </a:lnTo>
                <a:lnTo>
                  <a:pt x="965123" y="551129"/>
                </a:lnTo>
                <a:lnTo>
                  <a:pt x="915085" y="556310"/>
                </a:lnTo>
                <a:lnTo>
                  <a:pt x="865187" y="562152"/>
                </a:lnTo>
                <a:lnTo>
                  <a:pt x="815416" y="568718"/>
                </a:lnTo>
                <a:lnTo>
                  <a:pt x="765822" y="576046"/>
                </a:lnTo>
                <a:lnTo>
                  <a:pt x="716419" y="584187"/>
                </a:lnTo>
                <a:lnTo>
                  <a:pt x="667219" y="593166"/>
                </a:lnTo>
                <a:lnTo>
                  <a:pt x="618248" y="603059"/>
                </a:lnTo>
                <a:lnTo>
                  <a:pt x="569544" y="613892"/>
                </a:lnTo>
                <a:lnTo>
                  <a:pt x="521093" y="625703"/>
                </a:lnTo>
                <a:lnTo>
                  <a:pt x="472948" y="638556"/>
                </a:lnTo>
                <a:lnTo>
                  <a:pt x="425107" y="652500"/>
                </a:lnTo>
                <a:lnTo>
                  <a:pt x="377609" y="667550"/>
                </a:lnTo>
                <a:lnTo>
                  <a:pt x="330466" y="683780"/>
                </a:lnTo>
                <a:lnTo>
                  <a:pt x="283705" y="701230"/>
                </a:lnTo>
                <a:lnTo>
                  <a:pt x="237337" y="719937"/>
                </a:lnTo>
                <a:lnTo>
                  <a:pt x="191389" y="739952"/>
                </a:lnTo>
                <a:lnTo>
                  <a:pt x="145884" y="761326"/>
                </a:lnTo>
                <a:lnTo>
                  <a:pt x="100838" y="784085"/>
                </a:lnTo>
                <a:lnTo>
                  <a:pt x="56273" y="808291"/>
                </a:lnTo>
                <a:lnTo>
                  <a:pt x="12217" y="833996"/>
                </a:lnTo>
                <a:lnTo>
                  <a:pt x="0" y="850150"/>
                </a:lnTo>
                <a:lnTo>
                  <a:pt x="3276" y="868121"/>
                </a:lnTo>
                <a:lnTo>
                  <a:pt x="17526" y="880033"/>
                </a:lnTo>
                <a:lnTo>
                  <a:pt x="38239" y="877989"/>
                </a:lnTo>
                <a:lnTo>
                  <a:pt x="82651" y="855954"/>
                </a:lnTo>
                <a:lnTo>
                  <a:pt x="127596" y="835228"/>
                </a:lnTo>
                <a:lnTo>
                  <a:pt x="173050" y="815771"/>
                </a:lnTo>
                <a:lnTo>
                  <a:pt x="218986" y="797534"/>
                </a:lnTo>
                <a:lnTo>
                  <a:pt x="265366" y="780478"/>
                </a:lnTo>
                <a:lnTo>
                  <a:pt x="312166" y="764578"/>
                </a:lnTo>
                <a:lnTo>
                  <a:pt x="359359" y="749769"/>
                </a:lnTo>
                <a:lnTo>
                  <a:pt x="406908" y="736041"/>
                </a:lnTo>
                <a:lnTo>
                  <a:pt x="454787" y="723328"/>
                </a:lnTo>
                <a:lnTo>
                  <a:pt x="502970" y="711606"/>
                </a:lnTo>
                <a:lnTo>
                  <a:pt x="551434" y="700824"/>
                </a:lnTo>
                <a:lnTo>
                  <a:pt x="600138" y="690956"/>
                </a:lnTo>
                <a:lnTo>
                  <a:pt x="649046" y="681951"/>
                </a:lnTo>
                <a:lnTo>
                  <a:pt x="698144" y="673773"/>
                </a:lnTo>
                <a:lnTo>
                  <a:pt x="747407" y="666381"/>
                </a:lnTo>
                <a:lnTo>
                  <a:pt x="796785" y="659726"/>
                </a:lnTo>
                <a:lnTo>
                  <a:pt x="846264" y="653796"/>
                </a:lnTo>
                <a:lnTo>
                  <a:pt x="895807" y="648525"/>
                </a:lnTo>
                <a:lnTo>
                  <a:pt x="945388" y="643890"/>
                </a:lnTo>
                <a:lnTo>
                  <a:pt x="994981" y="639838"/>
                </a:lnTo>
                <a:lnTo>
                  <a:pt x="1044562" y="636333"/>
                </a:lnTo>
                <a:lnTo>
                  <a:pt x="1094079" y="633336"/>
                </a:lnTo>
                <a:lnTo>
                  <a:pt x="1143520" y="630809"/>
                </a:lnTo>
                <a:lnTo>
                  <a:pt x="1192860" y="628713"/>
                </a:lnTo>
                <a:lnTo>
                  <a:pt x="1242060" y="627011"/>
                </a:lnTo>
                <a:lnTo>
                  <a:pt x="1291082" y="625652"/>
                </a:lnTo>
                <a:lnTo>
                  <a:pt x="1341818" y="624535"/>
                </a:lnTo>
                <a:lnTo>
                  <a:pt x="1392542" y="623735"/>
                </a:lnTo>
                <a:lnTo>
                  <a:pt x="1443253" y="623265"/>
                </a:lnTo>
                <a:lnTo>
                  <a:pt x="1493951" y="623112"/>
                </a:lnTo>
                <a:lnTo>
                  <a:pt x="1544637" y="623252"/>
                </a:lnTo>
                <a:lnTo>
                  <a:pt x="1595323" y="623697"/>
                </a:lnTo>
                <a:lnTo>
                  <a:pt x="1645996" y="624433"/>
                </a:lnTo>
                <a:lnTo>
                  <a:pt x="1696643" y="625436"/>
                </a:lnTo>
                <a:lnTo>
                  <a:pt x="1747291" y="626706"/>
                </a:lnTo>
                <a:lnTo>
                  <a:pt x="1848561" y="630034"/>
                </a:lnTo>
                <a:lnTo>
                  <a:pt x="1949780" y="634314"/>
                </a:lnTo>
                <a:lnTo>
                  <a:pt x="2050961" y="639483"/>
                </a:lnTo>
                <a:lnTo>
                  <a:pt x="2152091" y="645477"/>
                </a:lnTo>
                <a:lnTo>
                  <a:pt x="2253183" y="652221"/>
                </a:lnTo>
                <a:lnTo>
                  <a:pt x="2354224" y="659625"/>
                </a:lnTo>
                <a:lnTo>
                  <a:pt x="2455240" y="667639"/>
                </a:lnTo>
                <a:lnTo>
                  <a:pt x="2606662" y="680631"/>
                </a:lnTo>
                <a:lnTo>
                  <a:pt x="2759151" y="694829"/>
                </a:lnTo>
                <a:lnTo>
                  <a:pt x="3472992" y="765543"/>
                </a:lnTo>
                <a:lnTo>
                  <a:pt x="3626066" y="779894"/>
                </a:lnTo>
                <a:lnTo>
                  <a:pt x="3779240" y="793381"/>
                </a:lnTo>
                <a:lnTo>
                  <a:pt x="3881437" y="801776"/>
                </a:lnTo>
                <a:lnTo>
                  <a:pt x="3983698" y="809612"/>
                </a:lnTo>
                <a:lnTo>
                  <a:pt x="4034853" y="813295"/>
                </a:lnTo>
                <a:lnTo>
                  <a:pt x="4133062" y="819543"/>
                </a:lnTo>
                <a:lnTo>
                  <a:pt x="4231411" y="824979"/>
                </a:lnTo>
                <a:lnTo>
                  <a:pt x="4329862" y="829589"/>
                </a:lnTo>
                <a:lnTo>
                  <a:pt x="4428414" y="833323"/>
                </a:lnTo>
                <a:lnTo>
                  <a:pt x="4527029" y="836193"/>
                </a:lnTo>
                <a:lnTo>
                  <a:pt x="4625695" y="838149"/>
                </a:lnTo>
                <a:lnTo>
                  <a:pt x="4724374" y="839165"/>
                </a:lnTo>
                <a:lnTo>
                  <a:pt x="4874247" y="839736"/>
                </a:lnTo>
                <a:lnTo>
                  <a:pt x="4924323" y="839571"/>
                </a:lnTo>
                <a:lnTo>
                  <a:pt x="4974425" y="839114"/>
                </a:lnTo>
                <a:lnTo>
                  <a:pt x="5024552" y="838288"/>
                </a:lnTo>
                <a:lnTo>
                  <a:pt x="5074691" y="837018"/>
                </a:lnTo>
                <a:lnTo>
                  <a:pt x="5124818" y="835228"/>
                </a:lnTo>
                <a:lnTo>
                  <a:pt x="5174932" y="832840"/>
                </a:lnTo>
                <a:lnTo>
                  <a:pt x="5225008" y="829792"/>
                </a:lnTo>
                <a:lnTo>
                  <a:pt x="5275034" y="825995"/>
                </a:lnTo>
                <a:lnTo>
                  <a:pt x="5324995" y="821385"/>
                </a:lnTo>
                <a:lnTo>
                  <a:pt x="5374868" y="815873"/>
                </a:lnTo>
                <a:lnTo>
                  <a:pt x="5424983" y="809256"/>
                </a:lnTo>
                <a:lnTo>
                  <a:pt x="5474957" y="801255"/>
                </a:lnTo>
                <a:lnTo>
                  <a:pt x="5524665" y="791730"/>
                </a:lnTo>
                <a:lnTo>
                  <a:pt x="5573941" y="780516"/>
                </a:lnTo>
                <a:lnTo>
                  <a:pt x="5622671" y="767486"/>
                </a:lnTo>
                <a:lnTo>
                  <a:pt x="5670715" y="752500"/>
                </a:lnTo>
                <a:lnTo>
                  <a:pt x="5717921" y="735393"/>
                </a:lnTo>
                <a:lnTo>
                  <a:pt x="5764149" y="716038"/>
                </a:lnTo>
                <a:lnTo>
                  <a:pt x="5809272" y="694283"/>
                </a:lnTo>
                <a:lnTo>
                  <a:pt x="5853150" y="669988"/>
                </a:lnTo>
                <a:lnTo>
                  <a:pt x="5895645" y="642988"/>
                </a:lnTo>
                <a:lnTo>
                  <a:pt x="5936615" y="613168"/>
                </a:lnTo>
                <a:lnTo>
                  <a:pt x="5975921" y="580364"/>
                </a:lnTo>
                <a:lnTo>
                  <a:pt x="6011456" y="546303"/>
                </a:lnTo>
                <a:lnTo>
                  <a:pt x="6044933" y="509625"/>
                </a:lnTo>
                <a:lnTo>
                  <a:pt x="6075997" y="470573"/>
                </a:lnTo>
                <a:lnTo>
                  <a:pt x="6104293" y="429399"/>
                </a:lnTo>
                <a:lnTo>
                  <a:pt x="6129439" y="386334"/>
                </a:lnTo>
                <a:lnTo>
                  <a:pt x="6151067" y="341617"/>
                </a:lnTo>
                <a:lnTo>
                  <a:pt x="6168834" y="295503"/>
                </a:lnTo>
                <a:lnTo>
                  <a:pt x="6182347" y="248234"/>
                </a:lnTo>
                <a:lnTo>
                  <a:pt x="6191262" y="200050"/>
                </a:lnTo>
                <a:lnTo>
                  <a:pt x="6195199" y="151180"/>
                </a:lnTo>
                <a:close/>
              </a:path>
              <a:path w="6394450" h="880110">
                <a:moveTo>
                  <a:pt x="6394361" y="263486"/>
                </a:moveTo>
                <a:lnTo>
                  <a:pt x="6380531" y="225806"/>
                </a:lnTo>
                <a:lnTo>
                  <a:pt x="6364757" y="210566"/>
                </a:lnTo>
                <a:lnTo>
                  <a:pt x="6346050" y="203809"/>
                </a:lnTo>
                <a:lnTo>
                  <a:pt x="6326378" y="205790"/>
                </a:lnTo>
                <a:lnTo>
                  <a:pt x="6307671" y="216750"/>
                </a:lnTo>
                <a:lnTo>
                  <a:pt x="6282842" y="252641"/>
                </a:lnTo>
                <a:lnTo>
                  <a:pt x="6269952" y="299085"/>
                </a:lnTo>
                <a:lnTo>
                  <a:pt x="6261938" y="348678"/>
                </a:lnTo>
                <a:lnTo>
                  <a:pt x="6251740" y="394030"/>
                </a:lnTo>
                <a:lnTo>
                  <a:pt x="6234430" y="439864"/>
                </a:lnTo>
                <a:lnTo>
                  <a:pt x="6213843" y="484124"/>
                </a:lnTo>
                <a:lnTo>
                  <a:pt x="6190081" y="526681"/>
                </a:lnTo>
                <a:lnTo>
                  <a:pt x="6163272" y="567423"/>
                </a:lnTo>
                <a:lnTo>
                  <a:pt x="6133757" y="604647"/>
                </a:lnTo>
                <a:lnTo>
                  <a:pt x="6101715" y="639432"/>
                </a:lnTo>
                <a:lnTo>
                  <a:pt x="6067285" y="671664"/>
                </a:lnTo>
                <a:lnTo>
                  <a:pt x="6030646" y="701217"/>
                </a:lnTo>
                <a:lnTo>
                  <a:pt x="5991949" y="727951"/>
                </a:lnTo>
                <a:lnTo>
                  <a:pt x="5951347" y="751751"/>
                </a:lnTo>
                <a:lnTo>
                  <a:pt x="5909030" y="772477"/>
                </a:lnTo>
                <a:lnTo>
                  <a:pt x="5865126" y="790016"/>
                </a:lnTo>
                <a:lnTo>
                  <a:pt x="5819813" y="804227"/>
                </a:lnTo>
                <a:lnTo>
                  <a:pt x="5815292" y="806983"/>
                </a:lnTo>
                <a:lnTo>
                  <a:pt x="5814923" y="811669"/>
                </a:lnTo>
                <a:lnTo>
                  <a:pt x="5817984" y="815873"/>
                </a:lnTo>
                <a:lnTo>
                  <a:pt x="5823712" y="817168"/>
                </a:lnTo>
                <a:lnTo>
                  <a:pt x="5873115" y="808418"/>
                </a:lnTo>
                <a:lnTo>
                  <a:pt x="5921476" y="796048"/>
                </a:lnTo>
                <a:lnTo>
                  <a:pt x="5968606" y="780173"/>
                </a:lnTo>
                <a:lnTo>
                  <a:pt x="6014313" y="760907"/>
                </a:lnTo>
                <a:lnTo>
                  <a:pt x="6058433" y="738378"/>
                </a:lnTo>
                <a:lnTo>
                  <a:pt x="6100775" y="712685"/>
                </a:lnTo>
                <a:lnTo>
                  <a:pt x="6141148" y="683971"/>
                </a:lnTo>
                <a:lnTo>
                  <a:pt x="6179388" y="652335"/>
                </a:lnTo>
                <a:lnTo>
                  <a:pt x="6215304" y="617893"/>
                </a:lnTo>
                <a:lnTo>
                  <a:pt x="6253746" y="575691"/>
                </a:lnTo>
                <a:lnTo>
                  <a:pt x="6288646" y="530707"/>
                </a:lnTo>
                <a:lnTo>
                  <a:pt x="6319406" y="483057"/>
                </a:lnTo>
                <a:lnTo>
                  <a:pt x="6345402" y="432854"/>
                </a:lnTo>
                <a:lnTo>
                  <a:pt x="6362801" y="395782"/>
                </a:lnTo>
                <a:lnTo>
                  <a:pt x="6380251" y="352513"/>
                </a:lnTo>
                <a:lnTo>
                  <a:pt x="6392519" y="307073"/>
                </a:lnTo>
                <a:lnTo>
                  <a:pt x="6394361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03849" y="81351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3"/>
            <a:ext cx="1696720" cy="2501265"/>
            <a:chOff x="14848189" y="7786003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5"/>
              <a:ext cx="1670676" cy="14341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3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7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85"/>
            <a:ext cx="2240915" cy="1807845"/>
            <a:chOff x="12592543" y="8474585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2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85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9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3"/>
            <a:ext cx="1750060" cy="2367280"/>
            <a:chOff x="157632" y="449783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3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7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61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3"/>
            <a:ext cx="1395587" cy="133618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6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276084" y="401755"/>
            <a:ext cx="13356291" cy="9483489"/>
            <a:chOff x="4227369" y="1336199"/>
            <a:chExt cx="9833610" cy="7922259"/>
          </a:xfrm>
        </p:grpSpPr>
        <p:sp>
          <p:nvSpPr>
            <p:cNvPr id="19" name="object 19"/>
            <p:cNvSpPr/>
            <p:nvPr/>
          </p:nvSpPr>
          <p:spPr>
            <a:xfrm>
              <a:off x="4227369" y="1336199"/>
              <a:ext cx="9833610" cy="7922259"/>
            </a:xfrm>
            <a:custGeom>
              <a:avLst/>
              <a:gdLst/>
              <a:ahLst/>
              <a:cxnLst/>
              <a:rect l="l" t="t" r="r" b="b"/>
              <a:pathLst>
                <a:path w="9833610" h="7922259">
                  <a:moveTo>
                    <a:pt x="0" y="0"/>
                  </a:moveTo>
                  <a:lnTo>
                    <a:pt x="9833261" y="0"/>
                  </a:lnTo>
                  <a:lnTo>
                    <a:pt x="9833261" y="7922100"/>
                  </a:lnTo>
                  <a:lnTo>
                    <a:pt x="0" y="7922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37510" y="1492488"/>
              <a:ext cx="9611265" cy="75750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1"/>
            <a:ext cx="1696720" cy="2501265"/>
            <a:chOff x="14848189" y="7786001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89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1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2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78"/>
            <a:ext cx="2240915" cy="1807845"/>
            <a:chOff x="12592543" y="8474578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4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8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2"/>
            <a:ext cx="1750060" cy="2367280"/>
            <a:chOff x="157632" y="449782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2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59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0"/>
            <a:ext cx="1395587" cy="13361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405648" y="647701"/>
            <a:ext cx="10615152" cy="9178682"/>
            <a:chOff x="5409338" y="1228983"/>
            <a:chExt cx="7446645" cy="7922259"/>
          </a:xfrm>
        </p:grpSpPr>
        <p:sp>
          <p:nvSpPr>
            <p:cNvPr id="19" name="object 19"/>
            <p:cNvSpPr/>
            <p:nvPr/>
          </p:nvSpPr>
          <p:spPr>
            <a:xfrm>
              <a:off x="5409338" y="1228983"/>
              <a:ext cx="7446645" cy="7922259"/>
            </a:xfrm>
            <a:custGeom>
              <a:avLst/>
              <a:gdLst/>
              <a:ahLst/>
              <a:cxnLst/>
              <a:rect l="l" t="t" r="r" b="b"/>
              <a:pathLst>
                <a:path w="7446645" h="7922259">
                  <a:moveTo>
                    <a:pt x="0" y="0"/>
                  </a:moveTo>
                  <a:lnTo>
                    <a:pt x="7446480" y="0"/>
                  </a:lnTo>
                  <a:lnTo>
                    <a:pt x="7446480" y="7922100"/>
                  </a:lnTo>
                  <a:lnTo>
                    <a:pt x="0" y="7922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29210" y="1360520"/>
              <a:ext cx="7199944" cy="76292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6286" y="-1"/>
            <a:ext cx="18287999" cy="10286998"/>
            <a:chOff x="0" y="1"/>
            <a:chExt cx="18287999" cy="1028699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3"/>
              <a:ext cx="11788990" cy="58554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1"/>
              <a:ext cx="10967949" cy="59467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73714" y="571502"/>
              <a:ext cx="10210799" cy="9144000"/>
            </a:xfrm>
            <a:custGeom>
              <a:avLst/>
              <a:gdLst/>
              <a:ahLst/>
              <a:cxnLst/>
              <a:rect l="l" t="t" r="r" b="b"/>
              <a:pathLst>
                <a:path w="7602855" h="8364855">
                  <a:moveTo>
                    <a:pt x="0" y="8341856"/>
                  </a:moveTo>
                  <a:lnTo>
                    <a:pt x="24709" y="0"/>
                  </a:lnTo>
                  <a:lnTo>
                    <a:pt x="7602427" y="22446"/>
                  </a:lnTo>
                  <a:lnTo>
                    <a:pt x="7577717" y="8364302"/>
                  </a:lnTo>
                  <a:lnTo>
                    <a:pt x="0" y="83418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2314" y="876302"/>
              <a:ext cx="9829800" cy="8610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3"/>
            <a:ext cx="1696720" cy="2501265"/>
            <a:chOff x="14848189" y="7786003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2"/>
              <a:ext cx="1670676" cy="14341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3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4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79"/>
            <a:ext cx="2240915" cy="1807845"/>
            <a:chOff x="12592543" y="8474579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2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9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0"/>
            <a:ext cx="1750060" cy="2367280"/>
            <a:chOff x="157632" y="449780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0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59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0"/>
            <a:ext cx="1395587" cy="133618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104667" y="460617"/>
            <a:ext cx="11151281" cy="9365766"/>
            <a:chOff x="5409338" y="1228983"/>
            <a:chExt cx="7446645" cy="7922259"/>
          </a:xfrm>
        </p:grpSpPr>
        <p:sp>
          <p:nvSpPr>
            <p:cNvPr id="19" name="object 19"/>
            <p:cNvSpPr/>
            <p:nvPr/>
          </p:nvSpPr>
          <p:spPr>
            <a:xfrm>
              <a:off x="5409338" y="1228983"/>
              <a:ext cx="7446645" cy="7922259"/>
            </a:xfrm>
            <a:custGeom>
              <a:avLst/>
              <a:gdLst/>
              <a:ahLst/>
              <a:cxnLst/>
              <a:rect l="l" t="t" r="r" b="b"/>
              <a:pathLst>
                <a:path w="7446645" h="7922259">
                  <a:moveTo>
                    <a:pt x="0" y="0"/>
                  </a:moveTo>
                  <a:lnTo>
                    <a:pt x="7446480" y="0"/>
                  </a:lnTo>
                  <a:lnTo>
                    <a:pt x="7446480" y="7922100"/>
                  </a:lnTo>
                  <a:lnTo>
                    <a:pt x="0" y="7922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29942" y="1387232"/>
              <a:ext cx="7219898" cy="76057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3078" y="1952262"/>
            <a:ext cx="9603740" cy="24369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0" marR="5080" indent="-3556635">
              <a:lnSpc>
                <a:spcPct val="116599"/>
              </a:lnSpc>
              <a:spcBef>
                <a:spcPts val="100"/>
              </a:spcBef>
            </a:pPr>
            <a:r>
              <a:rPr sz="7100" spc="220" dirty="0">
                <a:solidFill>
                  <a:srgbClr val="FF0000"/>
                </a:solidFill>
                <a:latin typeface="Tahoma"/>
                <a:cs typeface="Tahoma"/>
              </a:rPr>
              <a:t>З</a:t>
            </a:r>
            <a:r>
              <a:rPr sz="7100" spc="305" dirty="0">
                <a:solidFill>
                  <a:srgbClr val="FF0000"/>
                </a:solidFill>
                <a:latin typeface="Tahoma"/>
                <a:cs typeface="Tahoma"/>
              </a:rPr>
              <a:t>А</a:t>
            </a:r>
            <a:r>
              <a:rPr sz="7100" spc="-15" dirty="0">
                <a:solidFill>
                  <a:srgbClr val="FF0000"/>
                </a:solidFill>
                <a:latin typeface="Tahoma"/>
                <a:cs typeface="Tahoma"/>
              </a:rPr>
              <a:t>К</a:t>
            </a:r>
            <a:r>
              <a:rPr sz="7100" spc="-90" dirty="0">
                <a:solidFill>
                  <a:srgbClr val="FF0000"/>
                </a:solidFill>
                <a:latin typeface="Tahoma"/>
                <a:cs typeface="Tahoma"/>
              </a:rPr>
              <a:t>Л</a:t>
            </a:r>
            <a:r>
              <a:rPr sz="7100" spc="-350" dirty="0">
                <a:solidFill>
                  <a:srgbClr val="FF0000"/>
                </a:solidFill>
                <a:latin typeface="Tahoma"/>
                <a:cs typeface="Tahoma"/>
              </a:rPr>
              <a:t>Ю</a:t>
            </a:r>
            <a:r>
              <a:rPr sz="7100" spc="295" dirty="0">
                <a:solidFill>
                  <a:srgbClr val="FF0000"/>
                </a:solidFill>
                <a:latin typeface="Tahoma"/>
                <a:cs typeface="Tahoma"/>
              </a:rPr>
              <a:t>Ч</a:t>
            </a:r>
            <a:r>
              <a:rPr sz="7100" spc="505" dirty="0">
                <a:solidFill>
                  <a:srgbClr val="FF0000"/>
                </a:solidFill>
                <a:latin typeface="Tahoma"/>
                <a:cs typeface="Tahoma"/>
              </a:rPr>
              <a:t>И</a:t>
            </a:r>
            <a:r>
              <a:rPr sz="7100" spc="-145" dirty="0">
                <a:solidFill>
                  <a:srgbClr val="FF0000"/>
                </a:solidFill>
                <a:latin typeface="Tahoma"/>
                <a:cs typeface="Tahoma"/>
              </a:rPr>
              <a:t>Т</a:t>
            </a:r>
            <a:r>
              <a:rPr sz="7100" spc="-465" dirty="0">
                <a:solidFill>
                  <a:srgbClr val="FF0000"/>
                </a:solidFill>
                <a:latin typeface="Tahoma"/>
                <a:cs typeface="Tahoma"/>
              </a:rPr>
              <a:t>Е</a:t>
            </a:r>
            <a:r>
              <a:rPr sz="7100" spc="-90" dirty="0">
                <a:solidFill>
                  <a:srgbClr val="FF0000"/>
                </a:solidFill>
                <a:latin typeface="Tahoma"/>
                <a:cs typeface="Tahoma"/>
              </a:rPr>
              <a:t>Л</a:t>
            </a:r>
            <a:r>
              <a:rPr sz="7100" spc="-375" dirty="0">
                <a:solidFill>
                  <a:srgbClr val="FF0000"/>
                </a:solidFill>
                <a:latin typeface="Tahoma"/>
                <a:cs typeface="Tahoma"/>
              </a:rPr>
              <a:t>Ь</a:t>
            </a:r>
            <a:r>
              <a:rPr sz="7100" spc="25" dirty="0">
                <a:solidFill>
                  <a:srgbClr val="FF0000"/>
                </a:solidFill>
                <a:latin typeface="Tahoma"/>
                <a:cs typeface="Tahoma"/>
              </a:rPr>
              <a:t>Н</a:t>
            </a:r>
            <a:r>
              <a:rPr sz="7100" spc="-254" dirty="0">
                <a:solidFill>
                  <a:srgbClr val="FF0000"/>
                </a:solidFill>
                <a:latin typeface="Tahoma"/>
                <a:cs typeface="Tahoma"/>
              </a:rPr>
              <a:t>Ы</a:t>
            </a:r>
            <a:r>
              <a:rPr sz="7100" spc="300" dirty="0">
                <a:solidFill>
                  <a:srgbClr val="FF0000"/>
                </a:solidFill>
                <a:latin typeface="Tahoma"/>
                <a:cs typeface="Tahoma"/>
              </a:rPr>
              <a:t>Й  </a:t>
            </a:r>
            <a:r>
              <a:rPr sz="7100" spc="5" dirty="0">
                <a:solidFill>
                  <a:srgbClr val="FF0000"/>
                </a:solidFill>
                <a:latin typeface="Tahoma"/>
                <a:cs typeface="Tahoma"/>
              </a:rPr>
              <a:t>ЭТАП</a:t>
            </a:r>
            <a:endParaRPr sz="71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40419" y="3950372"/>
            <a:ext cx="639445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43" y="394347"/>
                </a:moveTo>
                <a:lnTo>
                  <a:pt x="1364119" y="366776"/>
                </a:lnTo>
                <a:lnTo>
                  <a:pt x="1314729" y="361708"/>
                </a:lnTo>
                <a:lnTo>
                  <a:pt x="1265237" y="358089"/>
                </a:lnTo>
                <a:lnTo>
                  <a:pt x="1215644" y="355879"/>
                </a:lnTo>
                <a:lnTo>
                  <a:pt x="1165999" y="355041"/>
                </a:lnTo>
                <a:lnTo>
                  <a:pt x="1116330" y="355549"/>
                </a:lnTo>
                <a:lnTo>
                  <a:pt x="1066647" y="357365"/>
                </a:lnTo>
                <a:lnTo>
                  <a:pt x="1016977" y="360464"/>
                </a:lnTo>
                <a:lnTo>
                  <a:pt x="967359" y="364782"/>
                </a:lnTo>
                <a:lnTo>
                  <a:pt x="917816" y="370319"/>
                </a:lnTo>
                <a:lnTo>
                  <a:pt x="868375" y="377012"/>
                </a:lnTo>
                <a:lnTo>
                  <a:pt x="819048" y="384835"/>
                </a:lnTo>
                <a:lnTo>
                  <a:pt x="769874" y="393763"/>
                </a:lnTo>
                <a:lnTo>
                  <a:pt x="720864" y="403758"/>
                </a:lnTo>
                <a:lnTo>
                  <a:pt x="672071" y="414782"/>
                </a:lnTo>
                <a:lnTo>
                  <a:pt x="623493" y="426783"/>
                </a:lnTo>
                <a:lnTo>
                  <a:pt x="575183" y="439762"/>
                </a:lnTo>
                <a:lnTo>
                  <a:pt x="527138" y="453656"/>
                </a:lnTo>
                <a:lnTo>
                  <a:pt x="479399" y="468439"/>
                </a:lnTo>
                <a:lnTo>
                  <a:pt x="432003" y="484085"/>
                </a:lnTo>
                <a:lnTo>
                  <a:pt x="384949" y="500545"/>
                </a:lnTo>
                <a:lnTo>
                  <a:pt x="338289" y="517791"/>
                </a:lnTo>
                <a:lnTo>
                  <a:pt x="292036" y="535787"/>
                </a:lnTo>
                <a:lnTo>
                  <a:pt x="246214" y="554494"/>
                </a:lnTo>
                <a:lnTo>
                  <a:pt x="200863" y="573887"/>
                </a:lnTo>
                <a:lnTo>
                  <a:pt x="197523" y="578700"/>
                </a:lnTo>
                <a:lnTo>
                  <a:pt x="198589" y="585216"/>
                </a:lnTo>
                <a:lnTo>
                  <a:pt x="203060" y="590270"/>
                </a:lnTo>
                <a:lnTo>
                  <a:pt x="209969" y="590715"/>
                </a:lnTo>
                <a:lnTo>
                  <a:pt x="258495" y="573633"/>
                </a:lnTo>
                <a:lnTo>
                  <a:pt x="307162" y="557644"/>
                </a:lnTo>
                <a:lnTo>
                  <a:pt x="355955" y="542709"/>
                </a:lnTo>
                <a:lnTo>
                  <a:pt x="404876" y="528789"/>
                </a:lnTo>
                <a:lnTo>
                  <a:pt x="453936" y="515848"/>
                </a:lnTo>
                <a:lnTo>
                  <a:pt x="503123" y="503872"/>
                </a:lnTo>
                <a:lnTo>
                  <a:pt x="552424" y="492810"/>
                </a:lnTo>
                <a:lnTo>
                  <a:pt x="601853" y="482638"/>
                </a:lnTo>
                <a:lnTo>
                  <a:pt x="651408" y="473316"/>
                </a:lnTo>
                <a:lnTo>
                  <a:pt x="701078" y="464820"/>
                </a:lnTo>
                <a:lnTo>
                  <a:pt x="750874" y="457111"/>
                </a:lnTo>
                <a:lnTo>
                  <a:pt x="800773" y="450151"/>
                </a:lnTo>
                <a:lnTo>
                  <a:pt x="850798" y="443915"/>
                </a:lnTo>
                <a:lnTo>
                  <a:pt x="900938" y="438365"/>
                </a:lnTo>
                <a:lnTo>
                  <a:pt x="951191" y="433476"/>
                </a:lnTo>
                <a:lnTo>
                  <a:pt x="1001547" y="429196"/>
                </a:lnTo>
                <a:lnTo>
                  <a:pt x="1052017" y="425513"/>
                </a:lnTo>
                <a:lnTo>
                  <a:pt x="1102588" y="422389"/>
                </a:lnTo>
                <a:lnTo>
                  <a:pt x="1153261" y="419785"/>
                </a:lnTo>
                <a:lnTo>
                  <a:pt x="1204048" y="417664"/>
                </a:lnTo>
                <a:lnTo>
                  <a:pt x="1254925" y="416001"/>
                </a:lnTo>
                <a:lnTo>
                  <a:pt x="1305915" y="414769"/>
                </a:lnTo>
                <a:lnTo>
                  <a:pt x="1356995" y="413918"/>
                </a:lnTo>
                <a:lnTo>
                  <a:pt x="1408176" y="413435"/>
                </a:lnTo>
                <a:lnTo>
                  <a:pt x="1421790" y="407530"/>
                </a:lnTo>
                <a:lnTo>
                  <a:pt x="1428343" y="394347"/>
                </a:lnTo>
                <a:close/>
              </a:path>
              <a:path w="6394450" h="880110">
                <a:moveTo>
                  <a:pt x="6195199" y="151180"/>
                </a:moveTo>
                <a:lnTo>
                  <a:pt x="6193790" y="101879"/>
                </a:lnTo>
                <a:lnTo>
                  <a:pt x="6186690" y="52400"/>
                </a:lnTo>
                <a:lnTo>
                  <a:pt x="6141059" y="2222"/>
                </a:lnTo>
                <a:lnTo>
                  <a:pt x="6106833" y="0"/>
                </a:lnTo>
                <a:lnTo>
                  <a:pt x="6074029" y="11569"/>
                </a:lnTo>
                <a:lnTo>
                  <a:pt x="6049391" y="35864"/>
                </a:lnTo>
                <a:lnTo>
                  <a:pt x="6039675" y="71805"/>
                </a:lnTo>
                <a:lnTo>
                  <a:pt x="6037961" y="123786"/>
                </a:lnTo>
                <a:lnTo>
                  <a:pt x="6032043" y="174053"/>
                </a:lnTo>
                <a:lnTo>
                  <a:pt x="6021946" y="222580"/>
                </a:lnTo>
                <a:lnTo>
                  <a:pt x="6007684" y="269290"/>
                </a:lnTo>
                <a:lnTo>
                  <a:pt x="5989256" y="314121"/>
                </a:lnTo>
                <a:lnTo>
                  <a:pt x="5966701" y="356997"/>
                </a:lnTo>
                <a:lnTo>
                  <a:pt x="5940031" y="397891"/>
                </a:lnTo>
                <a:lnTo>
                  <a:pt x="5909246" y="436702"/>
                </a:lnTo>
                <a:lnTo>
                  <a:pt x="5874372" y="473392"/>
                </a:lnTo>
                <a:lnTo>
                  <a:pt x="5835421" y="507898"/>
                </a:lnTo>
                <a:lnTo>
                  <a:pt x="5796000" y="537616"/>
                </a:lnTo>
                <a:lnTo>
                  <a:pt x="5754636" y="564146"/>
                </a:lnTo>
                <a:lnTo>
                  <a:pt x="5711558" y="587692"/>
                </a:lnTo>
                <a:lnTo>
                  <a:pt x="5667019" y="608495"/>
                </a:lnTo>
                <a:lnTo>
                  <a:pt x="5621223" y="626732"/>
                </a:lnTo>
                <a:lnTo>
                  <a:pt x="5574411" y="642632"/>
                </a:lnTo>
                <a:lnTo>
                  <a:pt x="5526811" y="656399"/>
                </a:lnTo>
                <a:lnTo>
                  <a:pt x="5478665" y="668261"/>
                </a:lnTo>
                <a:lnTo>
                  <a:pt x="5430190" y="678395"/>
                </a:lnTo>
                <a:lnTo>
                  <a:pt x="5381612" y="687044"/>
                </a:lnTo>
                <a:lnTo>
                  <a:pt x="5333174" y="694410"/>
                </a:lnTo>
                <a:lnTo>
                  <a:pt x="5285105" y="700697"/>
                </a:lnTo>
                <a:lnTo>
                  <a:pt x="5234927" y="706234"/>
                </a:lnTo>
                <a:lnTo>
                  <a:pt x="5184699" y="711174"/>
                </a:lnTo>
                <a:lnTo>
                  <a:pt x="5134407" y="715568"/>
                </a:lnTo>
                <a:lnTo>
                  <a:pt x="5084051" y="719416"/>
                </a:lnTo>
                <a:lnTo>
                  <a:pt x="5033645" y="722744"/>
                </a:lnTo>
                <a:lnTo>
                  <a:pt x="4983200" y="725563"/>
                </a:lnTo>
                <a:lnTo>
                  <a:pt x="4932718" y="727887"/>
                </a:lnTo>
                <a:lnTo>
                  <a:pt x="4882197" y="729754"/>
                </a:lnTo>
                <a:lnTo>
                  <a:pt x="4831651" y="731177"/>
                </a:lnTo>
                <a:lnTo>
                  <a:pt x="4781080" y="732167"/>
                </a:lnTo>
                <a:lnTo>
                  <a:pt x="4730483" y="732739"/>
                </a:lnTo>
                <a:lnTo>
                  <a:pt x="4679874" y="732917"/>
                </a:lnTo>
                <a:lnTo>
                  <a:pt x="4629251" y="732726"/>
                </a:lnTo>
                <a:lnTo>
                  <a:pt x="4578616" y="732180"/>
                </a:lnTo>
                <a:lnTo>
                  <a:pt x="4527994" y="731291"/>
                </a:lnTo>
                <a:lnTo>
                  <a:pt x="4477359" y="730084"/>
                </a:lnTo>
                <a:lnTo>
                  <a:pt x="4426750" y="728586"/>
                </a:lnTo>
                <a:lnTo>
                  <a:pt x="4376153" y="726795"/>
                </a:lnTo>
                <a:lnTo>
                  <a:pt x="4275010" y="722452"/>
                </a:lnTo>
                <a:lnTo>
                  <a:pt x="4173969" y="717207"/>
                </a:lnTo>
                <a:lnTo>
                  <a:pt x="4073093" y="711200"/>
                </a:lnTo>
                <a:lnTo>
                  <a:pt x="3972407" y="704583"/>
                </a:lnTo>
                <a:lnTo>
                  <a:pt x="3872268" y="697217"/>
                </a:lnTo>
                <a:lnTo>
                  <a:pt x="3772154" y="689241"/>
                </a:lnTo>
                <a:lnTo>
                  <a:pt x="3622002" y="676300"/>
                </a:lnTo>
                <a:lnTo>
                  <a:pt x="3421837" y="657669"/>
                </a:lnTo>
                <a:lnTo>
                  <a:pt x="2821394" y="598601"/>
                </a:lnTo>
                <a:lnTo>
                  <a:pt x="2671254" y="584568"/>
                </a:lnTo>
                <a:lnTo>
                  <a:pt x="2521064" y="571373"/>
                </a:lnTo>
                <a:lnTo>
                  <a:pt x="2420912" y="563194"/>
                </a:lnTo>
                <a:lnTo>
                  <a:pt x="2320747" y="555599"/>
                </a:lnTo>
                <a:lnTo>
                  <a:pt x="2220544" y="548665"/>
                </a:lnTo>
                <a:lnTo>
                  <a:pt x="2120315" y="542480"/>
                </a:lnTo>
                <a:lnTo>
                  <a:pt x="2020062" y="537121"/>
                </a:lnTo>
                <a:lnTo>
                  <a:pt x="1919770" y="532688"/>
                </a:lnTo>
                <a:lnTo>
                  <a:pt x="1869605" y="530834"/>
                </a:lnTo>
                <a:lnTo>
                  <a:pt x="1819440" y="529247"/>
                </a:lnTo>
                <a:lnTo>
                  <a:pt x="1769262" y="527926"/>
                </a:lnTo>
                <a:lnTo>
                  <a:pt x="1719059" y="526884"/>
                </a:lnTo>
                <a:lnTo>
                  <a:pt x="1668856" y="526135"/>
                </a:lnTo>
                <a:lnTo>
                  <a:pt x="1618653" y="525691"/>
                </a:lnTo>
                <a:lnTo>
                  <a:pt x="1568424" y="525551"/>
                </a:lnTo>
                <a:lnTo>
                  <a:pt x="1518183" y="525729"/>
                </a:lnTo>
                <a:lnTo>
                  <a:pt x="1467929" y="526249"/>
                </a:lnTo>
                <a:lnTo>
                  <a:pt x="1417675" y="527113"/>
                </a:lnTo>
                <a:lnTo>
                  <a:pt x="1367396" y="528320"/>
                </a:lnTo>
                <a:lnTo>
                  <a:pt x="1266786" y="531634"/>
                </a:lnTo>
                <a:lnTo>
                  <a:pt x="1216444" y="533730"/>
                </a:lnTo>
                <a:lnTo>
                  <a:pt x="1166088" y="536232"/>
                </a:lnTo>
                <a:lnTo>
                  <a:pt x="1115771" y="539178"/>
                </a:lnTo>
                <a:lnTo>
                  <a:pt x="1065479" y="542607"/>
                </a:lnTo>
                <a:lnTo>
                  <a:pt x="1015263" y="546569"/>
                </a:lnTo>
                <a:lnTo>
                  <a:pt x="965123" y="551129"/>
                </a:lnTo>
                <a:lnTo>
                  <a:pt x="915085" y="556298"/>
                </a:lnTo>
                <a:lnTo>
                  <a:pt x="865187" y="562152"/>
                </a:lnTo>
                <a:lnTo>
                  <a:pt x="815416" y="568706"/>
                </a:lnTo>
                <a:lnTo>
                  <a:pt x="765822" y="576033"/>
                </a:lnTo>
                <a:lnTo>
                  <a:pt x="716419" y="584174"/>
                </a:lnTo>
                <a:lnTo>
                  <a:pt x="667219" y="593166"/>
                </a:lnTo>
                <a:lnTo>
                  <a:pt x="618261" y="603046"/>
                </a:lnTo>
                <a:lnTo>
                  <a:pt x="569544" y="613879"/>
                </a:lnTo>
                <a:lnTo>
                  <a:pt x="521093" y="625703"/>
                </a:lnTo>
                <a:lnTo>
                  <a:pt x="472948" y="638556"/>
                </a:lnTo>
                <a:lnTo>
                  <a:pt x="425119" y="652487"/>
                </a:lnTo>
                <a:lnTo>
                  <a:pt x="377609" y="667550"/>
                </a:lnTo>
                <a:lnTo>
                  <a:pt x="330466" y="683780"/>
                </a:lnTo>
                <a:lnTo>
                  <a:pt x="283705" y="701230"/>
                </a:lnTo>
                <a:lnTo>
                  <a:pt x="237337" y="719937"/>
                </a:lnTo>
                <a:lnTo>
                  <a:pt x="191389" y="739952"/>
                </a:lnTo>
                <a:lnTo>
                  <a:pt x="145884" y="761314"/>
                </a:lnTo>
                <a:lnTo>
                  <a:pt x="100838" y="784085"/>
                </a:lnTo>
                <a:lnTo>
                  <a:pt x="56273" y="808291"/>
                </a:lnTo>
                <a:lnTo>
                  <a:pt x="12217" y="833983"/>
                </a:lnTo>
                <a:lnTo>
                  <a:pt x="0" y="850138"/>
                </a:lnTo>
                <a:lnTo>
                  <a:pt x="3276" y="868108"/>
                </a:lnTo>
                <a:lnTo>
                  <a:pt x="17526" y="880021"/>
                </a:lnTo>
                <a:lnTo>
                  <a:pt x="38239" y="877976"/>
                </a:lnTo>
                <a:lnTo>
                  <a:pt x="82651" y="855954"/>
                </a:lnTo>
                <a:lnTo>
                  <a:pt x="127596" y="835228"/>
                </a:lnTo>
                <a:lnTo>
                  <a:pt x="173050" y="815759"/>
                </a:lnTo>
                <a:lnTo>
                  <a:pt x="218986" y="797521"/>
                </a:lnTo>
                <a:lnTo>
                  <a:pt x="265366" y="780478"/>
                </a:lnTo>
                <a:lnTo>
                  <a:pt x="312166" y="764565"/>
                </a:lnTo>
                <a:lnTo>
                  <a:pt x="359359" y="749769"/>
                </a:lnTo>
                <a:lnTo>
                  <a:pt x="406908" y="736028"/>
                </a:lnTo>
                <a:lnTo>
                  <a:pt x="454799" y="723315"/>
                </a:lnTo>
                <a:lnTo>
                  <a:pt x="502983" y="711593"/>
                </a:lnTo>
                <a:lnTo>
                  <a:pt x="551434" y="700811"/>
                </a:lnTo>
                <a:lnTo>
                  <a:pt x="600138" y="690943"/>
                </a:lnTo>
                <a:lnTo>
                  <a:pt x="649046" y="681939"/>
                </a:lnTo>
                <a:lnTo>
                  <a:pt x="698157" y="673760"/>
                </a:lnTo>
                <a:lnTo>
                  <a:pt x="747407" y="666369"/>
                </a:lnTo>
                <a:lnTo>
                  <a:pt x="796785" y="659726"/>
                </a:lnTo>
                <a:lnTo>
                  <a:pt x="846264" y="653783"/>
                </a:lnTo>
                <a:lnTo>
                  <a:pt x="895807" y="648525"/>
                </a:lnTo>
                <a:lnTo>
                  <a:pt x="945388" y="643877"/>
                </a:lnTo>
                <a:lnTo>
                  <a:pt x="994981" y="639826"/>
                </a:lnTo>
                <a:lnTo>
                  <a:pt x="1044562" y="636320"/>
                </a:lnTo>
                <a:lnTo>
                  <a:pt x="1094079" y="633336"/>
                </a:lnTo>
                <a:lnTo>
                  <a:pt x="1143520" y="630809"/>
                </a:lnTo>
                <a:lnTo>
                  <a:pt x="1192860" y="628713"/>
                </a:lnTo>
                <a:lnTo>
                  <a:pt x="1242060" y="626999"/>
                </a:lnTo>
                <a:lnTo>
                  <a:pt x="1291082" y="625652"/>
                </a:lnTo>
                <a:lnTo>
                  <a:pt x="1341818" y="624522"/>
                </a:lnTo>
                <a:lnTo>
                  <a:pt x="1392542" y="623735"/>
                </a:lnTo>
                <a:lnTo>
                  <a:pt x="1443253" y="623265"/>
                </a:lnTo>
                <a:lnTo>
                  <a:pt x="1493951" y="623100"/>
                </a:lnTo>
                <a:lnTo>
                  <a:pt x="1544650" y="623252"/>
                </a:lnTo>
                <a:lnTo>
                  <a:pt x="1595323" y="623697"/>
                </a:lnTo>
                <a:lnTo>
                  <a:pt x="1645996" y="624420"/>
                </a:lnTo>
                <a:lnTo>
                  <a:pt x="1696656" y="625424"/>
                </a:lnTo>
                <a:lnTo>
                  <a:pt x="1747304" y="626706"/>
                </a:lnTo>
                <a:lnTo>
                  <a:pt x="1848561" y="630021"/>
                </a:lnTo>
                <a:lnTo>
                  <a:pt x="1949780" y="634301"/>
                </a:lnTo>
                <a:lnTo>
                  <a:pt x="2050961" y="639470"/>
                </a:lnTo>
                <a:lnTo>
                  <a:pt x="2152091" y="645464"/>
                </a:lnTo>
                <a:lnTo>
                  <a:pt x="2253183" y="652208"/>
                </a:lnTo>
                <a:lnTo>
                  <a:pt x="2354224" y="659625"/>
                </a:lnTo>
                <a:lnTo>
                  <a:pt x="2455240" y="667639"/>
                </a:lnTo>
                <a:lnTo>
                  <a:pt x="2606662" y="680618"/>
                </a:lnTo>
                <a:lnTo>
                  <a:pt x="2759151" y="694817"/>
                </a:lnTo>
                <a:lnTo>
                  <a:pt x="3473005" y="765530"/>
                </a:lnTo>
                <a:lnTo>
                  <a:pt x="3626066" y="779881"/>
                </a:lnTo>
                <a:lnTo>
                  <a:pt x="3779240" y="793381"/>
                </a:lnTo>
                <a:lnTo>
                  <a:pt x="3881437" y="801776"/>
                </a:lnTo>
                <a:lnTo>
                  <a:pt x="3983698" y="809599"/>
                </a:lnTo>
                <a:lnTo>
                  <a:pt x="4034866" y="813282"/>
                </a:lnTo>
                <a:lnTo>
                  <a:pt x="4133062" y="819531"/>
                </a:lnTo>
                <a:lnTo>
                  <a:pt x="4231411" y="824979"/>
                </a:lnTo>
                <a:lnTo>
                  <a:pt x="4329874" y="829576"/>
                </a:lnTo>
                <a:lnTo>
                  <a:pt x="4428414" y="833323"/>
                </a:lnTo>
                <a:lnTo>
                  <a:pt x="4527029" y="836180"/>
                </a:lnTo>
                <a:lnTo>
                  <a:pt x="4625695" y="838136"/>
                </a:lnTo>
                <a:lnTo>
                  <a:pt x="4724387" y="839165"/>
                </a:lnTo>
                <a:lnTo>
                  <a:pt x="4874247" y="839724"/>
                </a:lnTo>
                <a:lnTo>
                  <a:pt x="4924323" y="839558"/>
                </a:lnTo>
                <a:lnTo>
                  <a:pt x="4974425" y="839101"/>
                </a:lnTo>
                <a:lnTo>
                  <a:pt x="5024564" y="838276"/>
                </a:lnTo>
                <a:lnTo>
                  <a:pt x="5074691" y="837006"/>
                </a:lnTo>
                <a:lnTo>
                  <a:pt x="5124831" y="835215"/>
                </a:lnTo>
                <a:lnTo>
                  <a:pt x="5174932" y="832827"/>
                </a:lnTo>
                <a:lnTo>
                  <a:pt x="5225008" y="829779"/>
                </a:lnTo>
                <a:lnTo>
                  <a:pt x="5275034" y="825982"/>
                </a:lnTo>
                <a:lnTo>
                  <a:pt x="5324995" y="821372"/>
                </a:lnTo>
                <a:lnTo>
                  <a:pt x="5374868" y="815873"/>
                </a:lnTo>
                <a:lnTo>
                  <a:pt x="5424983" y="809256"/>
                </a:lnTo>
                <a:lnTo>
                  <a:pt x="5474970" y="801255"/>
                </a:lnTo>
                <a:lnTo>
                  <a:pt x="5524665" y="791718"/>
                </a:lnTo>
                <a:lnTo>
                  <a:pt x="5573941" y="780516"/>
                </a:lnTo>
                <a:lnTo>
                  <a:pt x="5622671" y="767486"/>
                </a:lnTo>
                <a:lnTo>
                  <a:pt x="5670715" y="752487"/>
                </a:lnTo>
                <a:lnTo>
                  <a:pt x="5717921" y="735393"/>
                </a:lnTo>
                <a:lnTo>
                  <a:pt x="5764149" y="716038"/>
                </a:lnTo>
                <a:lnTo>
                  <a:pt x="5809272" y="694270"/>
                </a:lnTo>
                <a:lnTo>
                  <a:pt x="5853163" y="669975"/>
                </a:lnTo>
                <a:lnTo>
                  <a:pt x="5895657" y="642988"/>
                </a:lnTo>
                <a:lnTo>
                  <a:pt x="5936615" y="613156"/>
                </a:lnTo>
                <a:lnTo>
                  <a:pt x="5975921" y="580364"/>
                </a:lnTo>
                <a:lnTo>
                  <a:pt x="6011456" y="546290"/>
                </a:lnTo>
                <a:lnTo>
                  <a:pt x="6044933" y="509612"/>
                </a:lnTo>
                <a:lnTo>
                  <a:pt x="6075997" y="470573"/>
                </a:lnTo>
                <a:lnTo>
                  <a:pt x="6104293" y="429387"/>
                </a:lnTo>
                <a:lnTo>
                  <a:pt x="6129439" y="386321"/>
                </a:lnTo>
                <a:lnTo>
                  <a:pt x="6151067" y="341617"/>
                </a:lnTo>
                <a:lnTo>
                  <a:pt x="6168834" y="295503"/>
                </a:lnTo>
                <a:lnTo>
                  <a:pt x="6182347" y="248234"/>
                </a:lnTo>
                <a:lnTo>
                  <a:pt x="6191262" y="200037"/>
                </a:lnTo>
                <a:lnTo>
                  <a:pt x="6195199" y="151180"/>
                </a:lnTo>
                <a:close/>
              </a:path>
              <a:path w="6394450" h="880110">
                <a:moveTo>
                  <a:pt x="6394361" y="263486"/>
                </a:moveTo>
                <a:lnTo>
                  <a:pt x="6380531" y="225793"/>
                </a:lnTo>
                <a:lnTo>
                  <a:pt x="6364757" y="210553"/>
                </a:lnTo>
                <a:lnTo>
                  <a:pt x="6346063" y="203796"/>
                </a:lnTo>
                <a:lnTo>
                  <a:pt x="6326378" y="205778"/>
                </a:lnTo>
                <a:lnTo>
                  <a:pt x="6307683" y="216738"/>
                </a:lnTo>
                <a:lnTo>
                  <a:pt x="6282842" y="252628"/>
                </a:lnTo>
                <a:lnTo>
                  <a:pt x="6269952" y="299072"/>
                </a:lnTo>
                <a:lnTo>
                  <a:pt x="6261938" y="348665"/>
                </a:lnTo>
                <a:lnTo>
                  <a:pt x="6251740" y="394017"/>
                </a:lnTo>
                <a:lnTo>
                  <a:pt x="6234442" y="439851"/>
                </a:lnTo>
                <a:lnTo>
                  <a:pt x="6213843" y="484111"/>
                </a:lnTo>
                <a:lnTo>
                  <a:pt x="6190081" y="526681"/>
                </a:lnTo>
                <a:lnTo>
                  <a:pt x="6163272" y="567423"/>
                </a:lnTo>
                <a:lnTo>
                  <a:pt x="6133757" y="604634"/>
                </a:lnTo>
                <a:lnTo>
                  <a:pt x="6101715" y="639419"/>
                </a:lnTo>
                <a:lnTo>
                  <a:pt x="6067285" y="671652"/>
                </a:lnTo>
                <a:lnTo>
                  <a:pt x="6030646" y="701205"/>
                </a:lnTo>
                <a:lnTo>
                  <a:pt x="5991949" y="727951"/>
                </a:lnTo>
                <a:lnTo>
                  <a:pt x="5951359" y="751738"/>
                </a:lnTo>
                <a:lnTo>
                  <a:pt x="5909030" y="772477"/>
                </a:lnTo>
                <a:lnTo>
                  <a:pt x="5865126" y="790016"/>
                </a:lnTo>
                <a:lnTo>
                  <a:pt x="5819813" y="804227"/>
                </a:lnTo>
                <a:lnTo>
                  <a:pt x="5815292" y="806970"/>
                </a:lnTo>
                <a:lnTo>
                  <a:pt x="5814936" y="811657"/>
                </a:lnTo>
                <a:lnTo>
                  <a:pt x="5817984" y="815873"/>
                </a:lnTo>
                <a:lnTo>
                  <a:pt x="5823712" y="817168"/>
                </a:lnTo>
                <a:lnTo>
                  <a:pt x="5873115" y="808405"/>
                </a:lnTo>
                <a:lnTo>
                  <a:pt x="5921476" y="796036"/>
                </a:lnTo>
                <a:lnTo>
                  <a:pt x="5968606" y="780161"/>
                </a:lnTo>
                <a:lnTo>
                  <a:pt x="6014313" y="760895"/>
                </a:lnTo>
                <a:lnTo>
                  <a:pt x="6058433" y="738365"/>
                </a:lnTo>
                <a:lnTo>
                  <a:pt x="6100775" y="712685"/>
                </a:lnTo>
                <a:lnTo>
                  <a:pt x="6141148" y="683958"/>
                </a:lnTo>
                <a:lnTo>
                  <a:pt x="6179388" y="652322"/>
                </a:lnTo>
                <a:lnTo>
                  <a:pt x="6215304" y="617880"/>
                </a:lnTo>
                <a:lnTo>
                  <a:pt x="6253746" y="575691"/>
                </a:lnTo>
                <a:lnTo>
                  <a:pt x="6288646" y="530694"/>
                </a:lnTo>
                <a:lnTo>
                  <a:pt x="6319406" y="483044"/>
                </a:lnTo>
                <a:lnTo>
                  <a:pt x="6345402" y="432841"/>
                </a:lnTo>
                <a:lnTo>
                  <a:pt x="6362801" y="395782"/>
                </a:lnTo>
                <a:lnTo>
                  <a:pt x="6380251" y="352513"/>
                </a:lnTo>
                <a:lnTo>
                  <a:pt x="6392519" y="307060"/>
                </a:lnTo>
                <a:lnTo>
                  <a:pt x="6394361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3912" y="0"/>
            <a:ext cx="9664087" cy="51434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1115" y="1989160"/>
            <a:ext cx="11495405" cy="9348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000" spc="265" dirty="0">
                <a:solidFill>
                  <a:srgbClr val="FF0000"/>
                </a:solidFill>
                <a:latin typeface="Tahoma"/>
                <a:cs typeface="Tahoma"/>
              </a:rPr>
              <a:t>Заключительный</a:t>
            </a:r>
            <a:r>
              <a:rPr sz="6000" spc="-30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6000" spc="220" dirty="0">
                <a:solidFill>
                  <a:srgbClr val="FF0000"/>
                </a:solidFill>
                <a:latin typeface="Tahoma"/>
                <a:cs typeface="Tahoma"/>
              </a:rPr>
              <a:t>этап</a:t>
            </a:r>
            <a:endParaRPr sz="60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94725" y="3906146"/>
            <a:ext cx="293370" cy="293370"/>
          </a:xfrm>
          <a:custGeom>
            <a:avLst/>
            <a:gdLst/>
            <a:ahLst/>
            <a:cxnLst/>
            <a:rect l="l" t="t" r="r" b="b"/>
            <a:pathLst>
              <a:path w="293370" h="293370">
                <a:moveTo>
                  <a:pt x="146381" y="292762"/>
                </a:moveTo>
                <a:lnTo>
                  <a:pt x="103888" y="286460"/>
                </a:lnTo>
                <a:lnTo>
                  <a:pt x="65056" y="268092"/>
                </a:lnTo>
                <a:lnTo>
                  <a:pt x="33225" y="239245"/>
                </a:lnTo>
                <a:lnTo>
                  <a:pt x="11142" y="202398"/>
                </a:lnTo>
                <a:lnTo>
                  <a:pt x="703" y="160729"/>
                </a:lnTo>
                <a:lnTo>
                  <a:pt x="0" y="146381"/>
                </a:lnTo>
                <a:lnTo>
                  <a:pt x="175" y="139189"/>
                </a:lnTo>
                <a:lnTo>
                  <a:pt x="8552" y="97074"/>
                </a:lnTo>
                <a:lnTo>
                  <a:pt x="28811" y="59174"/>
                </a:lnTo>
                <a:lnTo>
                  <a:pt x="59174" y="28811"/>
                </a:lnTo>
                <a:lnTo>
                  <a:pt x="97074" y="8552"/>
                </a:lnTo>
                <a:lnTo>
                  <a:pt x="139189" y="175"/>
                </a:lnTo>
                <a:lnTo>
                  <a:pt x="146381" y="0"/>
                </a:lnTo>
                <a:lnTo>
                  <a:pt x="153572" y="175"/>
                </a:lnTo>
                <a:lnTo>
                  <a:pt x="195687" y="8552"/>
                </a:lnTo>
                <a:lnTo>
                  <a:pt x="233587" y="28811"/>
                </a:lnTo>
                <a:lnTo>
                  <a:pt x="263950" y="59174"/>
                </a:lnTo>
                <a:lnTo>
                  <a:pt x="284208" y="97074"/>
                </a:lnTo>
                <a:lnTo>
                  <a:pt x="292586" y="139189"/>
                </a:lnTo>
                <a:lnTo>
                  <a:pt x="292762" y="146381"/>
                </a:lnTo>
                <a:lnTo>
                  <a:pt x="292586" y="153572"/>
                </a:lnTo>
                <a:lnTo>
                  <a:pt x="284208" y="195687"/>
                </a:lnTo>
                <a:lnTo>
                  <a:pt x="263950" y="233587"/>
                </a:lnTo>
                <a:lnTo>
                  <a:pt x="233587" y="263950"/>
                </a:lnTo>
                <a:lnTo>
                  <a:pt x="195687" y="284209"/>
                </a:lnTo>
                <a:lnTo>
                  <a:pt x="153572" y="292586"/>
                </a:lnTo>
                <a:lnTo>
                  <a:pt x="146381" y="292762"/>
                </a:lnTo>
                <a:close/>
              </a:path>
            </a:pathLst>
          </a:custGeom>
          <a:solidFill>
            <a:srgbClr val="5B4E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81909" y="3520714"/>
            <a:ext cx="11113770" cy="392112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ts val="7640"/>
              </a:lnSpc>
              <a:spcBef>
                <a:spcPts val="315"/>
              </a:spcBef>
            </a:pPr>
            <a:r>
              <a:rPr sz="6450" spc="-85" dirty="0">
                <a:latin typeface="Lucida Sans Unicode"/>
                <a:cs typeface="Lucida Sans Unicode"/>
              </a:rPr>
              <a:t>О</a:t>
            </a:r>
            <a:r>
              <a:rPr sz="6450" spc="-890" dirty="0">
                <a:latin typeface="Lucida Sans Unicode"/>
                <a:cs typeface="Lucida Sans Unicode"/>
              </a:rPr>
              <a:t>ф</a:t>
            </a:r>
            <a:r>
              <a:rPr sz="6450" spc="-190" dirty="0">
                <a:latin typeface="Lucida Sans Unicode"/>
                <a:cs typeface="Lucida Sans Unicode"/>
              </a:rPr>
              <a:t>о</a:t>
            </a:r>
            <a:r>
              <a:rPr sz="6450" spc="-225" dirty="0">
                <a:latin typeface="Lucida Sans Unicode"/>
                <a:cs typeface="Lucida Sans Unicode"/>
              </a:rPr>
              <a:t>р</a:t>
            </a:r>
            <a:r>
              <a:rPr sz="6450" spc="-335" dirty="0">
                <a:latin typeface="Lucida Sans Unicode"/>
                <a:cs typeface="Lucida Sans Unicode"/>
              </a:rPr>
              <a:t>м</a:t>
            </a:r>
            <a:r>
              <a:rPr sz="6450" spc="-280" dirty="0">
                <a:latin typeface="Lucida Sans Unicode"/>
                <a:cs typeface="Lucida Sans Unicode"/>
              </a:rPr>
              <a:t>л</a:t>
            </a:r>
            <a:r>
              <a:rPr sz="6450" spc="-60" dirty="0">
                <a:latin typeface="Lucida Sans Unicode"/>
                <a:cs typeface="Lucida Sans Unicode"/>
              </a:rPr>
              <a:t>е</a:t>
            </a:r>
            <a:r>
              <a:rPr sz="6450" spc="-105" dirty="0">
                <a:latin typeface="Lucida Sans Unicode"/>
                <a:cs typeface="Lucida Sans Unicode"/>
              </a:rPr>
              <a:t>н</a:t>
            </a:r>
            <a:r>
              <a:rPr sz="6450" spc="-175" dirty="0">
                <a:latin typeface="Lucida Sans Unicode"/>
                <a:cs typeface="Lucida Sans Unicode"/>
              </a:rPr>
              <a:t>и</a:t>
            </a:r>
            <a:r>
              <a:rPr sz="6450" spc="-55" dirty="0">
                <a:latin typeface="Lucida Sans Unicode"/>
                <a:cs typeface="Lucida Sans Unicode"/>
              </a:rPr>
              <a:t>е</a:t>
            </a:r>
            <a:r>
              <a:rPr sz="6450" spc="-365" dirty="0">
                <a:latin typeface="Lucida Sans Unicode"/>
                <a:cs typeface="Lucida Sans Unicode"/>
              </a:rPr>
              <a:t> </a:t>
            </a:r>
            <a:r>
              <a:rPr sz="6450" spc="-225" dirty="0">
                <a:latin typeface="Lucida Sans Unicode"/>
                <a:cs typeface="Lucida Sans Unicode"/>
              </a:rPr>
              <a:t>р</a:t>
            </a:r>
            <a:r>
              <a:rPr sz="6450" spc="-60" dirty="0">
                <a:latin typeface="Lucida Sans Unicode"/>
                <a:cs typeface="Lucida Sans Unicode"/>
              </a:rPr>
              <a:t>е</a:t>
            </a:r>
            <a:r>
              <a:rPr sz="6450" spc="-190" dirty="0">
                <a:latin typeface="Lucida Sans Unicode"/>
                <a:cs typeface="Lucida Sans Unicode"/>
              </a:rPr>
              <a:t>з</a:t>
            </a:r>
            <a:r>
              <a:rPr sz="6450" spc="-434" dirty="0">
                <a:latin typeface="Lucida Sans Unicode"/>
                <a:cs typeface="Lucida Sans Unicode"/>
              </a:rPr>
              <a:t>у</a:t>
            </a:r>
            <a:r>
              <a:rPr sz="6450" spc="-280" dirty="0">
                <a:latin typeface="Lucida Sans Unicode"/>
                <a:cs typeface="Lucida Sans Unicode"/>
              </a:rPr>
              <a:t>л</a:t>
            </a:r>
            <a:r>
              <a:rPr sz="6450" spc="400" dirty="0">
                <a:latin typeface="Lucida Sans Unicode"/>
                <a:cs typeface="Lucida Sans Unicode"/>
              </a:rPr>
              <a:t>ь</a:t>
            </a:r>
            <a:r>
              <a:rPr sz="6450" spc="-320" dirty="0">
                <a:latin typeface="Lucida Sans Unicode"/>
                <a:cs typeface="Lucida Sans Unicode"/>
              </a:rPr>
              <a:t>т</a:t>
            </a:r>
            <a:r>
              <a:rPr sz="6450" spc="-150" dirty="0">
                <a:latin typeface="Lucida Sans Unicode"/>
                <a:cs typeface="Lucida Sans Unicode"/>
              </a:rPr>
              <a:t>а</a:t>
            </a:r>
            <a:r>
              <a:rPr sz="6450" spc="-320" dirty="0">
                <a:latin typeface="Lucida Sans Unicode"/>
                <a:cs typeface="Lucida Sans Unicode"/>
              </a:rPr>
              <a:t>т</a:t>
            </a:r>
            <a:r>
              <a:rPr sz="6450" spc="-190" dirty="0">
                <a:latin typeface="Lucida Sans Unicode"/>
                <a:cs typeface="Lucida Sans Unicode"/>
              </a:rPr>
              <a:t>о</a:t>
            </a:r>
            <a:r>
              <a:rPr sz="6450" spc="195" dirty="0">
                <a:latin typeface="Lucida Sans Unicode"/>
                <a:cs typeface="Lucida Sans Unicode"/>
              </a:rPr>
              <a:t>в  </a:t>
            </a:r>
            <a:r>
              <a:rPr sz="6450" spc="-170" dirty="0">
                <a:latin typeface="Lucida Sans Unicode"/>
                <a:cs typeface="Lucida Sans Unicode"/>
              </a:rPr>
              <a:t>п</a:t>
            </a:r>
            <a:r>
              <a:rPr sz="6450" spc="-225" dirty="0">
                <a:latin typeface="Lucida Sans Unicode"/>
                <a:cs typeface="Lucida Sans Unicode"/>
              </a:rPr>
              <a:t>р</a:t>
            </a:r>
            <a:r>
              <a:rPr sz="6450" spc="-190" dirty="0">
                <a:latin typeface="Lucida Sans Unicode"/>
                <a:cs typeface="Lucida Sans Unicode"/>
              </a:rPr>
              <a:t>о</a:t>
            </a:r>
            <a:r>
              <a:rPr sz="6450" spc="-60" dirty="0">
                <a:latin typeface="Lucida Sans Unicode"/>
                <a:cs typeface="Lucida Sans Unicode"/>
              </a:rPr>
              <a:t>е</a:t>
            </a:r>
            <a:r>
              <a:rPr sz="6450" spc="-509" dirty="0">
                <a:latin typeface="Lucida Sans Unicode"/>
                <a:cs typeface="Lucida Sans Unicode"/>
              </a:rPr>
              <a:t>к</a:t>
            </a:r>
            <a:r>
              <a:rPr sz="6450" spc="-320" dirty="0">
                <a:latin typeface="Lucida Sans Unicode"/>
                <a:cs typeface="Lucida Sans Unicode"/>
              </a:rPr>
              <a:t>т</a:t>
            </a:r>
            <a:r>
              <a:rPr sz="6450" spc="-145" dirty="0">
                <a:latin typeface="Lucida Sans Unicode"/>
                <a:cs typeface="Lucida Sans Unicode"/>
              </a:rPr>
              <a:t>а</a:t>
            </a:r>
            <a:r>
              <a:rPr sz="6450" spc="-365" dirty="0">
                <a:latin typeface="Lucida Sans Unicode"/>
                <a:cs typeface="Lucida Sans Unicode"/>
              </a:rPr>
              <a:t> </a:t>
            </a:r>
            <a:r>
              <a:rPr sz="6450" spc="265" dirty="0">
                <a:latin typeface="Lucida Sans Unicode"/>
                <a:cs typeface="Lucida Sans Unicode"/>
              </a:rPr>
              <a:t>в</a:t>
            </a:r>
            <a:r>
              <a:rPr sz="6450" spc="-365" dirty="0">
                <a:latin typeface="Lucida Sans Unicode"/>
                <a:cs typeface="Lucida Sans Unicode"/>
              </a:rPr>
              <a:t> </a:t>
            </a:r>
            <a:r>
              <a:rPr sz="6450" spc="-170" dirty="0">
                <a:latin typeface="Lucida Sans Unicode"/>
                <a:cs typeface="Lucida Sans Unicode"/>
              </a:rPr>
              <a:t>п</a:t>
            </a:r>
            <a:r>
              <a:rPr sz="6450" spc="-150" dirty="0">
                <a:latin typeface="Lucida Sans Unicode"/>
                <a:cs typeface="Lucida Sans Unicode"/>
              </a:rPr>
              <a:t>а</a:t>
            </a:r>
            <a:r>
              <a:rPr sz="6450" spc="-170" dirty="0">
                <a:latin typeface="Lucida Sans Unicode"/>
                <a:cs typeface="Lucida Sans Unicode"/>
              </a:rPr>
              <a:t>п</a:t>
            </a:r>
            <a:r>
              <a:rPr sz="6450" spc="-509" dirty="0">
                <a:latin typeface="Lucida Sans Unicode"/>
                <a:cs typeface="Lucida Sans Unicode"/>
              </a:rPr>
              <a:t>к</a:t>
            </a:r>
            <a:r>
              <a:rPr sz="6450" spc="-55" dirty="0">
                <a:latin typeface="Lucida Sans Unicode"/>
                <a:cs typeface="Lucida Sans Unicode"/>
              </a:rPr>
              <a:t>е</a:t>
            </a:r>
            <a:r>
              <a:rPr sz="6450" spc="-365" dirty="0">
                <a:latin typeface="Lucida Sans Unicode"/>
                <a:cs typeface="Lucida Sans Unicode"/>
              </a:rPr>
              <a:t> </a:t>
            </a:r>
            <a:r>
              <a:rPr sz="6450" spc="-170" dirty="0">
                <a:latin typeface="Lucida Sans Unicode"/>
                <a:cs typeface="Lucida Sans Unicode"/>
              </a:rPr>
              <a:t>п</a:t>
            </a:r>
            <a:r>
              <a:rPr sz="6450" spc="-60" dirty="0">
                <a:latin typeface="Lucida Sans Unicode"/>
                <a:cs typeface="Lucida Sans Unicode"/>
              </a:rPr>
              <a:t>е</a:t>
            </a:r>
            <a:r>
              <a:rPr sz="6450" spc="-225" dirty="0">
                <a:latin typeface="Lucida Sans Unicode"/>
                <a:cs typeface="Lucida Sans Unicode"/>
              </a:rPr>
              <a:t>р</a:t>
            </a:r>
            <a:r>
              <a:rPr sz="6450" spc="-60" dirty="0">
                <a:latin typeface="Lucida Sans Unicode"/>
                <a:cs typeface="Lucida Sans Unicode"/>
              </a:rPr>
              <a:t>е</a:t>
            </a:r>
            <a:r>
              <a:rPr sz="6450" spc="-819" dirty="0">
                <a:latin typeface="Lucida Sans Unicode"/>
                <a:cs typeface="Lucida Sans Unicode"/>
              </a:rPr>
              <a:t>д</a:t>
            </a:r>
            <a:r>
              <a:rPr sz="6450" spc="260" dirty="0">
                <a:latin typeface="Lucida Sans Unicode"/>
                <a:cs typeface="Lucida Sans Unicode"/>
              </a:rPr>
              <a:t>в</a:t>
            </a:r>
            <a:r>
              <a:rPr sz="6450" spc="-175" dirty="0">
                <a:latin typeface="Lucida Sans Unicode"/>
                <a:cs typeface="Lucida Sans Unicode"/>
              </a:rPr>
              <a:t>и</a:t>
            </a:r>
            <a:r>
              <a:rPr sz="6450" spc="-409" dirty="0">
                <a:latin typeface="Lucida Sans Unicode"/>
                <a:cs typeface="Lucida Sans Unicode"/>
              </a:rPr>
              <a:t>ж</a:t>
            </a:r>
            <a:r>
              <a:rPr sz="6450" spc="-509" dirty="0">
                <a:latin typeface="Lucida Sans Unicode"/>
                <a:cs typeface="Lucida Sans Unicode"/>
              </a:rPr>
              <a:t>к</a:t>
            </a:r>
            <a:r>
              <a:rPr sz="6450" spc="-40" dirty="0">
                <a:latin typeface="Lucida Sans Unicode"/>
                <a:cs typeface="Lucida Sans Unicode"/>
              </a:rPr>
              <a:t>е  </a:t>
            </a:r>
            <a:r>
              <a:rPr sz="6450" spc="-170" dirty="0">
                <a:latin typeface="Lucida Sans Unicode"/>
                <a:cs typeface="Lucida Sans Unicode"/>
              </a:rPr>
              <a:t>п</a:t>
            </a:r>
            <a:r>
              <a:rPr sz="6450" spc="-190" dirty="0">
                <a:latin typeface="Lucida Sans Unicode"/>
                <a:cs typeface="Lucida Sans Unicode"/>
              </a:rPr>
              <a:t>о</a:t>
            </a:r>
            <a:r>
              <a:rPr sz="6450" spc="-245" dirty="0">
                <a:latin typeface="Lucida Sans Unicode"/>
                <a:cs typeface="Lucida Sans Unicode"/>
              </a:rPr>
              <a:t>с</a:t>
            </a:r>
            <a:r>
              <a:rPr sz="6450" spc="-225" dirty="0">
                <a:latin typeface="Lucida Sans Unicode"/>
                <a:cs typeface="Lucida Sans Unicode"/>
              </a:rPr>
              <a:t>р</a:t>
            </a:r>
            <a:r>
              <a:rPr sz="6450" spc="-60" dirty="0">
                <a:latin typeface="Lucida Sans Unicode"/>
                <a:cs typeface="Lucida Sans Unicode"/>
              </a:rPr>
              <a:t>е</a:t>
            </a:r>
            <a:r>
              <a:rPr sz="6450" spc="-819" dirty="0">
                <a:latin typeface="Lucida Sans Unicode"/>
                <a:cs typeface="Lucida Sans Unicode"/>
              </a:rPr>
              <a:t>д</a:t>
            </a:r>
            <a:r>
              <a:rPr sz="6450" spc="-245" dirty="0">
                <a:latin typeface="Lucida Sans Unicode"/>
                <a:cs typeface="Lucida Sans Unicode"/>
              </a:rPr>
              <a:t>с</a:t>
            </a:r>
            <a:r>
              <a:rPr sz="6450" spc="-320" dirty="0">
                <a:latin typeface="Lucida Sans Unicode"/>
                <a:cs typeface="Lucida Sans Unicode"/>
              </a:rPr>
              <a:t>т</a:t>
            </a:r>
            <a:r>
              <a:rPr sz="6450" spc="260" dirty="0">
                <a:latin typeface="Lucida Sans Unicode"/>
                <a:cs typeface="Lucida Sans Unicode"/>
              </a:rPr>
              <a:t>в</a:t>
            </a:r>
            <a:r>
              <a:rPr sz="6450" spc="-190" dirty="0">
                <a:latin typeface="Lucida Sans Unicode"/>
                <a:cs typeface="Lucida Sans Unicode"/>
              </a:rPr>
              <a:t>о</a:t>
            </a:r>
            <a:r>
              <a:rPr sz="6450" spc="-330" dirty="0">
                <a:latin typeface="Lucida Sans Unicode"/>
                <a:cs typeface="Lucida Sans Unicode"/>
              </a:rPr>
              <a:t>м</a:t>
            </a:r>
            <a:r>
              <a:rPr sz="6450" spc="-370" dirty="0">
                <a:latin typeface="Lucida Sans Unicode"/>
                <a:cs typeface="Lucida Sans Unicode"/>
              </a:rPr>
              <a:t> </a:t>
            </a:r>
            <a:r>
              <a:rPr sz="6450" spc="-890" dirty="0">
                <a:latin typeface="Lucida Sans Unicode"/>
                <a:cs typeface="Lucida Sans Unicode"/>
              </a:rPr>
              <a:t>ф</a:t>
            </a:r>
            <a:r>
              <a:rPr sz="6450" spc="-190" dirty="0">
                <a:latin typeface="Lucida Sans Unicode"/>
                <a:cs typeface="Lucida Sans Unicode"/>
              </a:rPr>
              <a:t>о</a:t>
            </a:r>
            <a:r>
              <a:rPr sz="6450" spc="-320" dirty="0">
                <a:latin typeface="Lucida Sans Unicode"/>
                <a:cs typeface="Lucida Sans Unicode"/>
              </a:rPr>
              <a:t>т</a:t>
            </a:r>
            <a:r>
              <a:rPr sz="6450" spc="-190" dirty="0">
                <a:latin typeface="Lucida Sans Unicode"/>
                <a:cs typeface="Lucida Sans Unicode"/>
              </a:rPr>
              <a:t>о</a:t>
            </a:r>
            <a:r>
              <a:rPr sz="6450" spc="260" dirty="0">
                <a:latin typeface="Lucida Sans Unicode"/>
                <a:cs typeface="Lucida Sans Unicode"/>
              </a:rPr>
              <a:t>в</a:t>
            </a:r>
            <a:r>
              <a:rPr sz="6450" spc="-5" dirty="0">
                <a:latin typeface="Lucida Sans Unicode"/>
                <a:cs typeface="Lucida Sans Unicode"/>
              </a:rPr>
              <a:t>ы</a:t>
            </a:r>
            <a:r>
              <a:rPr sz="6450" spc="-245" dirty="0">
                <a:latin typeface="Lucida Sans Unicode"/>
                <a:cs typeface="Lucida Sans Unicode"/>
              </a:rPr>
              <a:t>с</a:t>
            </a:r>
            <a:r>
              <a:rPr sz="6450" spc="-320" dirty="0">
                <a:latin typeface="Lucida Sans Unicode"/>
                <a:cs typeface="Lucida Sans Unicode"/>
              </a:rPr>
              <a:t>т</a:t>
            </a:r>
            <a:r>
              <a:rPr sz="6450" spc="-150" dirty="0">
                <a:latin typeface="Lucida Sans Unicode"/>
                <a:cs typeface="Lucida Sans Unicode"/>
              </a:rPr>
              <a:t>а</a:t>
            </a:r>
            <a:r>
              <a:rPr sz="6450" spc="260" dirty="0">
                <a:latin typeface="Lucida Sans Unicode"/>
                <a:cs typeface="Lucida Sans Unicode"/>
              </a:rPr>
              <a:t>в</a:t>
            </a:r>
            <a:r>
              <a:rPr sz="6450" spc="-509" dirty="0">
                <a:latin typeface="Lucida Sans Unicode"/>
                <a:cs typeface="Lucida Sans Unicode"/>
              </a:rPr>
              <a:t>к</a:t>
            </a:r>
            <a:r>
              <a:rPr sz="6450" spc="-114" dirty="0">
                <a:latin typeface="Lucida Sans Unicode"/>
                <a:cs typeface="Lucida Sans Unicode"/>
              </a:rPr>
              <a:t>и  </a:t>
            </a:r>
            <a:r>
              <a:rPr sz="6450" spc="-819" dirty="0">
                <a:latin typeface="Lucida Sans Unicode"/>
                <a:cs typeface="Lucida Sans Unicode"/>
              </a:rPr>
              <a:t>д</a:t>
            </a:r>
            <a:r>
              <a:rPr sz="6450" spc="-280" dirty="0">
                <a:latin typeface="Lucida Sans Unicode"/>
                <a:cs typeface="Lucida Sans Unicode"/>
              </a:rPr>
              <a:t>л</a:t>
            </a:r>
            <a:r>
              <a:rPr sz="6450" spc="120" dirty="0">
                <a:latin typeface="Lucida Sans Unicode"/>
                <a:cs typeface="Lucida Sans Unicode"/>
              </a:rPr>
              <a:t>я</a:t>
            </a:r>
            <a:r>
              <a:rPr sz="6450" spc="-365" dirty="0">
                <a:latin typeface="Lucida Sans Unicode"/>
                <a:cs typeface="Lucida Sans Unicode"/>
              </a:rPr>
              <a:t> </a:t>
            </a:r>
            <a:r>
              <a:rPr sz="6450" spc="-225" dirty="0">
                <a:latin typeface="Lucida Sans Unicode"/>
                <a:cs typeface="Lucida Sans Unicode"/>
              </a:rPr>
              <a:t>р</a:t>
            </a:r>
            <a:r>
              <a:rPr sz="6450" spc="-190" dirty="0">
                <a:latin typeface="Lucida Sans Unicode"/>
                <a:cs typeface="Lucida Sans Unicode"/>
              </a:rPr>
              <a:t>о</a:t>
            </a:r>
            <a:r>
              <a:rPr sz="6450" spc="-819" dirty="0">
                <a:latin typeface="Lucida Sans Unicode"/>
                <a:cs typeface="Lucida Sans Unicode"/>
              </a:rPr>
              <a:t>д</a:t>
            </a:r>
            <a:r>
              <a:rPr sz="6450" spc="-175" dirty="0">
                <a:latin typeface="Lucida Sans Unicode"/>
                <a:cs typeface="Lucida Sans Unicode"/>
              </a:rPr>
              <a:t>и</a:t>
            </a:r>
            <a:r>
              <a:rPr sz="6450" spc="-320" dirty="0">
                <a:latin typeface="Lucida Sans Unicode"/>
                <a:cs typeface="Lucida Sans Unicode"/>
              </a:rPr>
              <a:t>т</a:t>
            </a:r>
            <a:r>
              <a:rPr sz="6450" spc="-60" dirty="0">
                <a:latin typeface="Lucida Sans Unicode"/>
                <a:cs typeface="Lucida Sans Unicode"/>
              </a:rPr>
              <a:t>е</a:t>
            </a:r>
            <a:r>
              <a:rPr sz="6450" spc="-280" dirty="0">
                <a:latin typeface="Lucida Sans Unicode"/>
                <a:cs typeface="Lucida Sans Unicode"/>
              </a:rPr>
              <a:t>л</a:t>
            </a:r>
            <a:r>
              <a:rPr sz="6450" spc="-60" dirty="0">
                <a:latin typeface="Lucida Sans Unicode"/>
                <a:cs typeface="Lucida Sans Unicode"/>
              </a:rPr>
              <a:t>е</a:t>
            </a:r>
            <a:r>
              <a:rPr sz="6450" spc="-175" dirty="0">
                <a:latin typeface="Lucida Sans Unicode"/>
                <a:cs typeface="Lucida Sans Unicode"/>
              </a:rPr>
              <a:t>й</a:t>
            </a:r>
            <a:r>
              <a:rPr sz="6450" spc="-509" dirty="0">
                <a:latin typeface="Lucida Sans Unicode"/>
                <a:cs typeface="Lucida Sans Unicode"/>
              </a:rPr>
              <a:t>.</a:t>
            </a:r>
            <a:endParaRPr sz="6450" dirty="0">
              <a:latin typeface="Lucida Sans Unicode"/>
              <a:cs typeface="Lucida Sans Unicod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23826"/>
            <a:ext cx="10083754" cy="556317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3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3"/>
            <a:ext cx="1696720" cy="2501265"/>
            <a:chOff x="14848189" y="7786003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95"/>
              <a:ext cx="1670676" cy="14341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3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7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4798154" y="5606224"/>
            <a:ext cx="2240915" cy="1807845"/>
            <a:chOff x="12592543" y="8474585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2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85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9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3"/>
            <a:ext cx="1750060" cy="2367280"/>
            <a:chOff x="157632" y="449783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3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7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61"/>
            <a:ext cx="107022" cy="22421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619" y="3027786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243427" y="571500"/>
            <a:ext cx="11596580" cy="9254889"/>
            <a:chOff x="3241797" y="1228989"/>
            <a:chExt cx="9636760" cy="7922259"/>
          </a:xfrm>
        </p:grpSpPr>
        <p:sp>
          <p:nvSpPr>
            <p:cNvPr id="19" name="object 19"/>
            <p:cNvSpPr/>
            <p:nvPr/>
          </p:nvSpPr>
          <p:spPr>
            <a:xfrm>
              <a:off x="3241797" y="1228989"/>
              <a:ext cx="9636760" cy="7922259"/>
            </a:xfrm>
            <a:custGeom>
              <a:avLst/>
              <a:gdLst/>
              <a:ahLst/>
              <a:cxnLst/>
              <a:rect l="l" t="t" r="r" b="b"/>
              <a:pathLst>
                <a:path w="9636760" h="7922259">
                  <a:moveTo>
                    <a:pt x="0" y="0"/>
                  </a:moveTo>
                  <a:lnTo>
                    <a:pt x="9636622" y="0"/>
                  </a:lnTo>
                  <a:lnTo>
                    <a:pt x="9636622" y="7922100"/>
                  </a:lnTo>
                  <a:lnTo>
                    <a:pt x="0" y="7922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00444" y="1424672"/>
              <a:ext cx="9311741" cy="7631653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A746F11-85F9-457F-84C6-33E6FB74FE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44156" y="1842030"/>
            <a:ext cx="1396105" cy="133514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09ED31D-B4E0-4DCE-9DBD-1C4FE8F69F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80165" y="3630980"/>
            <a:ext cx="1396105" cy="13351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D57459E-5C2B-4C85-A562-3133AFF398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0586" y="4762379"/>
            <a:ext cx="2237426" cy="180457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7999" cy="10286999"/>
            <a:chOff x="0" y="0"/>
            <a:chExt cx="18287999" cy="1028699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1"/>
              <a:ext cx="11788990" cy="58554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0"/>
              <a:ext cx="10967949" cy="594672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72000" y="822326"/>
              <a:ext cx="9220200" cy="8844784"/>
            </a:xfrm>
            <a:custGeom>
              <a:avLst/>
              <a:gdLst/>
              <a:ahLst/>
              <a:cxnLst/>
              <a:rect l="l" t="t" r="r" b="b"/>
              <a:pathLst>
                <a:path w="6010909" h="8359775">
                  <a:moveTo>
                    <a:pt x="24709" y="0"/>
                  </a:moveTo>
                  <a:lnTo>
                    <a:pt x="6010469" y="17730"/>
                  </a:lnTo>
                  <a:lnTo>
                    <a:pt x="5985759" y="8359587"/>
                  </a:lnTo>
                  <a:lnTo>
                    <a:pt x="0" y="8341856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0126" y="1028700"/>
              <a:ext cx="8807747" cy="8435975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CE5BD-A9FD-4AC4-85A8-710583A0E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84" y="230528"/>
            <a:ext cx="1694835" cy="24995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B34A8B-31FB-4DAB-8C16-AC962A6CA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5742" y="3695700"/>
            <a:ext cx="1694835" cy="24995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95A6CE-7CEF-45AA-B177-5F3052BD4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101" y="3657600"/>
            <a:ext cx="877900" cy="9083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EB2344-0423-4DFE-950F-97A55D39BC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1214" y="574508"/>
            <a:ext cx="877900" cy="9083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8F76AE-4E40-4EB7-9010-E36422AD5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33471" y="8556292"/>
            <a:ext cx="877900" cy="9083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A2A3D8-49EC-4FF6-8B14-99E752FCB3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58667" y="5607355"/>
            <a:ext cx="877900" cy="9083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0F955B-8613-45E4-A946-CE960A81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99152" y="8563670"/>
            <a:ext cx="877900" cy="9083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49EF68-2732-4816-8750-F6E44AFEC6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91627" y="6921593"/>
            <a:ext cx="877900" cy="9083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8DF6F1-7F95-47B2-BFB6-09621EB903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6051" y="2464909"/>
            <a:ext cx="877900" cy="9083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121C55-7330-4A60-8010-83FBE23C39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1779" y="5007003"/>
            <a:ext cx="877900" cy="908383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213050" y="2901390"/>
            <a:ext cx="1696720" cy="2501265"/>
            <a:chOff x="14848189" y="7786001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89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1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842261" y="8717739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4304026" y="6698422"/>
            <a:ext cx="2240915" cy="1807845"/>
            <a:chOff x="12592543" y="8474578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4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8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726178" y="5850223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2"/>
            <a:ext cx="1750060" cy="2367280"/>
            <a:chOff x="157632" y="449782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2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4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59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47254" y="287238"/>
            <a:ext cx="1395587" cy="13361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678928" y="522281"/>
            <a:ext cx="11007674" cy="9448800"/>
            <a:chOff x="3241797" y="1228983"/>
            <a:chExt cx="9636760" cy="7922259"/>
          </a:xfrm>
        </p:grpSpPr>
        <p:sp>
          <p:nvSpPr>
            <p:cNvPr id="19" name="object 19"/>
            <p:cNvSpPr/>
            <p:nvPr/>
          </p:nvSpPr>
          <p:spPr>
            <a:xfrm>
              <a:off x="3241797" y="1228983"/>
              <a:ext cx="9636760" cy="7922259"/>
            </a:xfrm>
            <a:custGeom>
              <a:avLst/>
              <a:gdLst/>
              <a:ahLst/>
              <a:cxnLst/>
              <a:rect l="l" t="t" r="r" b="b"/>
              <a:pathLst>
                <a:path w="9636760" h="7922259">
                  <a:moveTo>
                    <a:pt x="0" y="0"/>
                  </a:moveTo>
                  <a:lnTo>
                    <a:pt x="9636622" y="0"/>
                  </a:lnTo>
                  <a:lnTo>
                    <a:pt x="9636622" y="7922100"/>
                  </a:lnTo>
                  <a:lnTo>
                    <a:pt x="0" y="7922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48647" y="1398029"/>
              <a:ext cx="9371245" cy="7580189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F19DAD4-2A07-4928-B3BA-862EE0C314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0819" y="4568445"/>
            <a:ext cx="2243522" cy="180457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7999" cy="10286999"/>
            <a:chOff x="0" y="0"/>
            <a:chExt cx="18287999" cy="1028699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1"/>
              <a:ext cx="11788990" cy="58554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0"/>
              <a:ext cx="10967949" cy="594672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19400" y="1028700"/>
              <a:ext cx="12200578" cy="8592324"/>
            </a:xfrm>
            <a:custGeom>
              <a:avLst/>
              <a:gdLst/>
              <a:ahLst/>
              <a:cxnLst/>
              <a:rect l="l" t="t" r="r" b="b"/>
              <a:pathLst>
                <a:path w="10276205" h="8030209">
                  <a:moveTo>
                    <a:pt x="10252205" y="8029622"/>
                  </a:moveTo>
                  <a:lnTo>
                    <a:pt x="0" y="7999253"/>
                  </a:lnTo>
                  <a:lnTo>
                    <a:pt x="23695" y="0"/>
                  </a:lnTo>
                  <a:lnTo>
                    <a:pt x="10275900" y="30368"/>
                  </a:lnTo>
                  <a:lnTo>
                    <a:pt x="10252205" y="80296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0" y="1179286"/>
              <a:ext cx="11781477" cy="81684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3803" y="7954664"/>
              <a:ext cx="1628938" cy="1666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9979" y="8916714"/>
              <a:ext cx="1128056" cy="1150466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D21BE7-8BF6-4052-9836-950687B09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88" y="196524"/>
            <a:ext cx="1627773" cy="16643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E01A01-4700-47E8-A861-02F21EF84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126" y="2845247"/>
            <a:ext cx="1627773" cy="16643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3D20B2-C3C0-4505-9962-E51A90568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5753" y="5200869"/>
            <a:ext cx="1627773" cy="16643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89C668-40CB-4F77-8617-22B7299FE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4495" y="63499"/>
            <a:ext cx="1127858" cy="114614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9698" y="-55541"/>
            <a:ext cx="9448302" cy="50185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8313" y="1380182"/>
            <a:ext cx="10194032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spc="155" dirty="0">
                <a:solidFill>
                  <a:srgbClr val="FF0000"/>
                </a:solidFill>
                <a:latin typeface="Tahoma"/>
                <a:cs typeface="Tahoma"/>
              </a:rPr>
              <a:t>Подготовительный</a:t>
            </a:r>
            <a:r>
              <a:rPr sz="6000" spc="-2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6000" spc="135" dirty="0">
                <a:solidFill>
                  <a:srgbClr val="FF0000"/>
                </a:solidFill>
                <a:latin typeface="Tahoma"/>
                <a:cs typeface="Tahoma"/>
              </a:rPr>
              <a:t>этап</a:t>
            </a:r>
            <a:endParaRPr sz="60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3019822"/>
            <a:ext cx="10892790" cy="7267575"/>
            <a:chOff x="0" y="3019822"/>
            <a:chExt cx="10892790" cy="72675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46439"/>
              <a:ext cx="10892266" cy="61405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5602" y="3019822"/>
              <a:ext cx="180974" cy="1809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5602" y="3619897"/>
              <a:ext cx="180974" cy="1809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5602" y="4219972"/>
              <a:ext cx="180974" cy="1809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5602" y="4820047"/>
              <a:ext cx="180974" cy="1809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5602" y="5420122"/>
              <a:ext cx="180974" cy="1809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5602" y="6020197"/>
              <a:ext cx="180974" cy="18097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835546" y="2776712"/>
            <a:ext cx="13137515" cy="483425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7012940">
              <a:lnSpc>
                <a:spcPts val="4720"/>
              </a:lnSpc>
              <a:spcBef>
                <a:spcPts val="310"/>
              </a:spcBef>
            </a:pPr>
            <a:r>
              <a:rPr sz="3950" spc="45" dirty="0">
                <a:latin typeface="Microsoft Sans Serif"/>
                <a:cs typeface="Microsoft Sans Serif"/>
              </a:rPr>
              <a:t>Выбор </a:t>
            </a:r>
            <a:r>
              <a:rPr sz="3950" spc="-35" dirty="0">
                <a:latin typeface="Microsoft Sans Serif"/>
                <a:cs typeface="Microsoft Sans Serif"/>
              </a:rPr>
              <a:t>темы </a:t>
            </a:r>
            <a:r>
              <a:rPr sz="3950" spc="5" dirty="0">
                <a:latin typeface="Microsoft Sans Serif"/>
                <a:cs typeface="Microsoft Sans Serif"/>
              </a:rPr>
              <a:t>проекта. </a:t>
            </a:r>
            <a:r>
              <a:rPr sz="3950" spc="10" dirty="0">
                <a:latin typeface="Microsoft Sans Serif"/>
                <a:cs typeface="Microsoft Sans Serif"/>
              </a:rPr>
              <a:t> </a:t>
            </a:r>
            <a:r>
              <a:rPr sz="3950" spc="20" dirty="0">
                <a:latin typeface="Microsoft Sans Serif"/>
                <a:cs typeface="Microsoft Sans Serif"/>
              </a:rPr>
              <a:t>Постановка</a:t>
            </a:r>
            <a:r>
              <a:rPr sz="3950" spc="-35" dirty="0">
                <a:latin typeface="Microsoft Sans Serif"/>
                <a:cs typeface="Microsoft Sans Serif"/>
              </a:rPr>
              <a:t> </a:t>
            </a:r>
            <a:r>
              <a:rPr sz="3950" spc="45" dirty="0">
                <a:latin typeface="Microsoft Sans Serif"/>
                <a:cs typeface="Microsoft Sans Serif"/>
              </a:rPr>
              <a:t>цели</a:t>
            </a:r>
            <a:r>
              <a:rPr sz="3950" spc="-30" dirty="0">
                <a:latin typeface="Microsoft Sans Serif"/>
                <a:cs typeface="Microsoft Sans Serif"/>
              </a:rPr>
              <a:t> </a:t>
            </a:r>
            <a:r>
              <a:rPr sz="3950" spc="185" dirty="0">
                <a:latin typeface="Microsoft Sans Serif"/>
                <a:cs typeface="Microsoft Sans Serif"/>
              </a:rPr>
              <a:t>и</a:t>
            </a:r>
            <a:r>
              <a:rPr sz="3950" spc="-30" dirty="0">
                <a:latin typeface="Microsoft Sans Serif"/>
                <a:cs typeface="Microsoft Sans Serif"/>
              </a:rPr>
              <a:t> </a:t>
            </a:r>
            <a:r>
              <a:rPr sz="3950" spc="-75" dirty="0">
                <a:latin typeface="Microsoft Sans Serif"/>
                <a:cs typeface="Microsoft Sans Serif"/>
              </a:rPr>
              <a:t>задач. </a:t>
            </a:r>
            <a:r>
              <a:rPr sz="3950" spc="-1035" dirty="0">
                <a:latin typeface="Microsoft Sans Serif"/>
                <a:cs typeface="Microsoft Sans Serif"/>
              </a:rPr>
              <a:t> </a:t>
            </a:r>
            <a:r>
              <a:rPr sz="3950" spc="-60" dirty="0">
                <a:latin typeface="Microsoft Sans Serif"/>
                <a:cs typeface="Microsoft Sans Serif"/>
              </a:rPr>
              <a:t>Работа</a:t>
            </a:r>
            <a:r>
              <a:rPr sz="3950" spc="-25" dirty="0">
                <a:latin typeface="Microsoft Sans Serif"/>
                <a:cs typeface="Microsoft Sans Serif"/>
              </a:rPr>
              <a:t> </a:t>
            </a:r>
            <a:r>
              <a:rPr sz="3950" spc="-80" dirty="0">
                <a:latin typeface="Microsoft Sans Serif"/>
                <a:cs typeface="Microsoft Sans Serif"/>
              </a:rPr>
              <a:t>с</a:t>
            </a:r>
            <a:r>
              <a:rPr sz="3950" spc="-20" dirty="0">
                <a:latin typeface="Microsoft Sans Serif"/>
                <a:cs typeface="Microsoft Sans Serif"/>
              </a:rPr>
              <a:t> </a:t>
            </a:r>
            <a:r>
              <a:rPr sz="3950" spc="5" dirty="0">
                <a:latin typeface="Microsoft Sans Serif"/>
                <a:cs typeface="Microsoft Sans Serif"/>
              </a:rPr>
              <a:t>родителями.</a:t>
            </a:r>
            <a:endParaRPr sz="3950" dirty="0">
              <a:latin typeface="Microsoft Sans Serif"/>
              <a:cs typeface="Microsoft Sans Serif"/>
            </a:endParaRPr>
          </a:p>
          <a:p>
            <a:pPr marL="12700">
              <a:lnSpc>
                <a:spcPts val="4575"/>
              </a:lnSpc>
            </a:pPr>
            <a:r>
              <a:rPr sz="3950" spc="-60" dirty="0">
                <a:latin typeface="Microsoft Sans Serif"/>
                <a:cs typeface="Microsoft Sans Serif"/>
              </a:rPr>
              <a:t>Работа</a:t>
            </a:r>
            <a:r>
              <a:rPr sz="3950" spc="-40" dirty="0">
                <a:latin typeface="Microsoft Sans Serif"/>
                <a:cs typeface="Microsoft Sans Serif"/>
              </a:rPr>
              <a:t> </a:t>
            </a:r>
            <a:r>
              <a:rPr sz="3950" spc="-80" dirty="0">
                <a:latin typeface="Microsoft Sans Serif"/>
                <a:cs typeface="Microsoft Sans Serif"/>
              </a:rPr>
              <a:t>с</a:t>
            </a:r>
            <a:r>
              <a:rPr sz="3950" spc="-35" dirty="0">
                <a:latin typeface="Microsoft Sans Serif"/>
                <a:cs typeface="Microsoft Sans Serif"/>
              </a:rPr>
              <a:t> </a:t>
            </a:r>
            <a:r>
              <a:rPr sz="3950" spc="-15" dirty="0">
                <a:latin typeface="Microsoft Sans Serif"/>
                <a:cs typeface="Microsoft Sans Serif"/>
              </a:rPr>
              <a:t>детьми.</a:t>
            </a:r>
            <a:endParaRPr sz="3950" dirty="0">
              <a:latin typeface="Microsoft Sans Serif"/>
              <a:cs typeface="Microsoft Sans Serif"/>
            </a:endParaRPr>
          </a:p>
          <a:p>
            <a:pPr marL="12700" marR="5080">
              <a:lnSpc>
                <a:spcPts val="4720"/>
              </a:lnSpc>
              <a:spcBef>
                <a:spcPts val="135"/>
              </a:spcBef>
            </a:pPr>
            <a:r>
              <a:rPr sz="3950" spc="-60" dirty="0">
                <a:latin typeface="Microsoft Sans Serif"/>
                <a:cs typeface="Microsoft Sans Serif"/>
              </a:rPr>
              <a:t>Работа</a:t>
            </a:r>
            <a:r>
              <a:rPr sz="3950" spc="-25" dirty="0">
                <a:latin typeface="Microsoft Sans Serif"/>
                <a:cs typeface="Microsoft Sans Serif"/>
              </a:rPr>
              <a:t> </a:t>
            </a:r>
            <a:r>
              <a:rPr sz="3950" spc="165" dirty="0">
                <a:latin typeface="Microsoft Sans Serif"/>
                <a:cs typeface="Microsoft Sans Serif"/>
              </a:rPr>
              <a:t>по</a:t>
            </a:r>
            <a:r>
              <a:rPr sz="3950" spc="-20" dirty="0">
                <a:latin typeface="Microsoft Sans Serif"/>
                <a:cs typeface="Microsoft Sans Serif"/>
              </a:rPr>
              <a:t> </a:t>
            </a:r>
            <a:r>
              <a:rPr sz="3950" spc="55" dirty="0">
                <a:latin typeface="Microsoft Sans Serif"/>
                <a:cs typeface="Microsoft Sans Serif"/>
              </a:rPr>
              <a:t>подбору</a:t>
            </a:r>
            <a:r>
              <a:rPr sz="3950" spc="-20" dirty="0">
                <a:latin typeface="Microsoft Sans Serif"/>
                <a:cs typeface="Microsoft Sans Serif"/>
              </a:rPr>
              <a:t> </a:t>
            </a:r>
            <a:r>
              <a:rPr sz="3950" spc="60" dirty="0">
                <a:latin typeface="Microsoft Sans Serif"/>
                <a:cs typeface="Microsoft Sans Serif"/>
              </a:rPr>
              <a:t>иллюстраций</a:t>
            </a:r>
            <a:r>
              <a:rPr sz="3950" spc="-20" dirty="0">
                <a:latin typeface="Microsoft Sans Serif"/>
                <a:cs typeface="Microsoft Sans Serif"/>
              </a:rPr>
              <a:t> </a:t>
            </a:r>
            <a:r>
              <a:rPr sz="3950" spc="140" dirty="0">
                <a:latin typeface="Microsoft Sans Serif"/>
                <a:cs typeface="Microsoft Sans Serif"/>
              </a:rPr>
              <a:t>о</a:t>
            </a:r>
            <a:r>
              <a:rPr sz="3950" spc="-20" dirty="0">
                <a:latin typeface="Microsoft Sans Serif"/>
                <a:cs typeface="Microsoft Sans Serif"/>
              </a:rPr>
              <a:t> </a:t>
            </a:r>
            <a:r>
              <a:rPr sz="3950" spc="75" dirty="0">
                <a:latin typeface="Microsoft Sans Serif"/>
                <a:cs typeface="Microsoft Sans Serif"/>
              </a:rPr>
              <a:t>войне,</a:t>
            </a:r>
            <a:r>
              <a:rPr sz="3950" spc="-20" dirty="0">
                <a:latin typeface="Microsoft Sans Serif"/>
                <a:cs typeface="Microsoft Sans Serif"/>
              </a:rPr>
              <a:t> </a:t>
            </a:r>
            <a:r>
              <a:rPr sz="3950" spc="30" dirty="0">
                <a:latin typeface="Microsoft Sans Serif"/>
                <a:cs typeface="Microsoft Sans Serif"/>
              </a:rPr>
              <a:t>дне</a:t>
            </a:r>
            <a:r>
              <a:rPr sz="3950" spc="-20" dirty="0">
                <a:latin typeface="Microsoft Sans Serif"/>
                <a:cs typeface="Microsoft Sans Serif"/>
              </a:rPr>
              <a:t> </a:t>
            </a:r>
            <a:r>
              <a:rPr sz="3950" spc="-15" dirty="0">
                <a:latin typeface="Microsoft Sans Serif"/>
                <a:cs typeface="Microsoft Sans Serif"/>
              </a:rPr>
              <a:t>Победы. </a:t>
            </a:r>
            <a:r>
              <a:rPr sz="3950" spc="-1035" dirty="0">
                <a:latin typeface="Microsoft Sans Serif"/>
                <a:cs typeface="Microsoft Sans Serif"/>
              </a:rPr>
              <a:t> </a:t>
            </a:r>
            <a:r>
              <a:rPr sz="3950" spc="50" dirty="0">
                <a:latin typeface="Microsoft Sans Serif"/>
                <a:cs typeface="Microsoft Sans Serif"/>
              </a:rPr>
              <a:t>Чтение </a:t>
            </a:r>
            <a:r>
              <a:rPr sz="3950" spc="15" dirty="0">
                <a:latin typeface="Microsoft Sans Serif"/>
                <a:cs typeface="Microsoft Sans Serif"/>
              </a:rPr>
              <a:t>художественных </a:t>
            </a:r>
            <a:r>
              <a:rPr sz="3950" spc="90" dirty="0">
                <a:latin typeface="Microsoft Sans Serif"/>
                <a:cs typeface="Microsoft Sans Serif"/>
              </a:rPr>
              <a:t>произведений </a:t>
            </a:r>
            <a:r>
              <a:rPr sz="3950" spc="140" dirty="0">
                <a:latin typeface="Microsoft Sans Serif"/>
                <a:cs typeface="Microsoft Sans Serif"/>
              </a:rPr>
              <a:t>о </a:t>
            </a:r>
            <a:r>
              <a:rPr sz="3950" spc="15" dirty="0">
                <a:latin typeface="Microsoft Sans Serif"/>
                <a:cs typeface="Microsoft Sans Serif"/>
              </a:rPr>
              <a:t>Великой </a:t>
            </a:r>
            <a:r>
              <a:rPr sz="3950" spc="20" dirty="0">
                <a:latin typeface="Microsoft Sans Serif"/>
                <a:cs typeface="Microsoft Sans Serif"/>
              </a:rPr>
              <a:t> </a:t>
            </a:r>
            <a:r>
              <a:rPr sz="3950" spc="70" dirty="0">
                <a:latin typeface="Microsoft Sans Serif"/>
                <a:cs typeface="Microsoft Sans Serif"/>
              </a:rPr>
              <a:t>Отечественной </a:t>
            </a:r>
            <a:r>
              <a:rPr sz="3950" spc="75" dirty="0">
                <a:latin typeface="Microsoft Sans Serif"/>
                <a:cs typeface="Microsoft Sans Serif"/>
              </a:rPr>
              <a:t>войне, </a:t>
            </a:r>
            <a:r>
              <a:rPr sz="3950" spc="25" dirty="0">
                <a:latin typeface="Microsoft Sans Serif"/>
                <a:cs typeface="Microsoft Sans Serif"/>
              </a:rPr>
              <a:t>слушание </a:t>
            </a:r>
            <a:r>
              <a:rPr sz="3950" spc="114" dirty="0">
                <a:latin typeface="Microsoft Sans Serif"/>
                <a:cs typeface="Microsoft Sans Serif"/>
              </a:rPr>
              <a:t>военных </a:t>
            </a:r>
            <a:r>
              <a:rPr sz="3950" spc="10" dirty="0">
                <a:latin typeface="Microsoft Sans Serif"/>
                <a:cs typeface="Microsoft Sans Serif"/>
              </a:rPr>
              <a:t>песен, </a:t>
            </a:r>
            <a:r>
              <a:rPr sz="3950" spc="15" dirty="0">
                <a:latin typeface="Microsoft Sans Serif"/>
                <a:cs typeface="Microsoft Sans Serif"/>
              </a:rPr>
              <a:t> </a:t>
            </a:r>
            <a:r>
              <a:rPr sz="3950" spc="55" dirty="0">
                <a:latin typeface="Microsoft Sans Serif"/>
                <a:cs typeface="Microsoft Sans Serif"/>
              </a:rPr>
              <a:t>разучивание</a:t>
            </a:r>
            <a:r>
              <a:rPr sz="3950" spc="-20" dirty="0">
                <a:latin typeface="Microsoft Sans Serif"/>
                <a:cs typeface="Microsoft Sans Serif"/>
              </a:rPr>
              <a:t> </a:t>
            </a:r>
            <a:r>
              <a:rPr sz="3950" spc="90" dirty="0">
                <a:latin typeface="Microsoft Sans Serif"/>
                <a:cs typeface="Microsoft Sans Serif"/>
              </a:rPr>
              <a:t>стихотворений</a:t>
            </a:r>
            <a:r>
              <a:rPr sz="3950" spc="-15" dirty="0">
                <a:latin typeface="Microsoft Sans Serif"/>
                <a:cs typeface="Microsoft Sans Serif"/>
              </a:rPr>
              <a:t> </a:t>
            </a:r>
            <a:r>
              <a:rPr sz="3950" spc="185" dirty="0">
                <a:latin typeface="Microsoft Sans Serif"/>
                <a:cs typeface="Microsoft Sans Serif"/>
              </a:rPr>
              <a:t>и</a:t>
            </a:r>
            <a:r>
              <a:rPr sz="3950" spc="-15" dirty="0">
                <a:latin typeface="Microsoft Sans Serif"/>
                <a:cs typeface="Microsoft Sans Serif"/>
              </a:rPr>
              <a:t> </a:t>
            </a:r>
            <a:r>
              <a:rPr sz="3950" spc="25" dirty="0">
                <a:latin typeface="Microsoft Sans Serif"/>
                <a:cs typeface="Microsoft Sans Serif"/>
              </a:rPr>
              <a:t>песен.</a:t>
            </a:r>
            <a:endParaRPr sz="3950" dirty="0">
              <a:latin typeface="Microsoft Sans Serif"/>
              <a:cs typeface="Microsoft Sans Serif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91414" y="4685613"/>
            <a:ext cx="677861" cy="66176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0" y="1"/>
            <a:ext cx="17945100" cy="10260330"/>
            <a:chOff x="0" y="1"/>
            <a:chExt cx="17945100" cy="1026033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17820" y="6926822"/>
              <a:ext cx="1652549" cy="163870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58398" y="8829146"/>
              <a:ext cx="1212476" cy="12104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53182" y="6841060"/>
              <a:ext cx="791632" cy="7551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74431" y="9357760"/>
              <a:ext cx="787820" cy="8230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70838" y="9103528"/>
              <a:ext cx="1139106" cy="115645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49568" y="8919857"/>
              <a:ext cx="1160603" cy="111972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803464" y="5022992"/>
              <a:ext cx="1139106" cy="115645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143900" y="7519158"/>
              <a:ext cx="569826" cy="55373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87805" y="1"/>
              <a:ext cx="1110806" cy="59103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54303" y="1"/>
              <a:ext cx="801778" cy="80952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950739"/>
              <a:ext cx="370567" cy="7914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2044" y="1"/>
              <a:ext cx="1297379" cy="131786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03642" y="1"/>
              <a:ext cx="1263374" cy="83720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3811" y="1888820"/>
              <a:ext cx="907436" cy="93443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2391004"/>
              <a:ext cx="309554" cy="93023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7180" y="3316090"/>
              <a:ext cx="1027558" cy="10236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0192" y="1295540"/>
            <a:ext cx="11032490" cy="3072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95"/>
              </a:spcBef>
            </a:pPr>
            <a:r>
              <a:rPr sz="5700" spc="60" dirty="0">
                <a:solidFill>
                  <a:srgbClr val="FF0000"/>
                </a:solidFill>
                <a:latin typeface="Tahoma"/>
                <a:cs typeface="Tahoma"/>
              </a:rPr>
              <a:t>УЧАСТИЕ ВО </a:t>
            </a:r>
            <a:r>
              <a:rPr sz="5700" spc="6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700" spc="50" dirty="0">
                <a:solidFill>
                  <a:srgbClr val="FF0000"/>
                </a:solidFill>
                <a:latin typeface="Tahoma"/>
                <a:cs typeface="Tahoma"/>
              </a:rPr>
              <a:t>ВСЕРОССИЙСКОМ</a:t>
            </a:r>
            <a:r>
              <a:rPr sz="5700" spc="-2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700" spc="-40" dirty="0">
                <a:solidFill>
                  <a:srgbClr val="FF0000"/>
                </a:solidFill>
                <a:latin typeface="Tahoma"/>
                <a:cs typeface="Tahoma"/>
              </a:rPr>
              <a:t>КОНКУРСЕ </a:t>
            </a:r>
            <a:r>
              <a:rPr sz="5700" spc="-165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700" spc="-30" dirty="0">
                <a:solidFill>
                  <a:srgbClr val="FF0000"/>
                </a:solidFill>
                <a:latin typeface="Tahoma"/>
                <a:cs typeface="Tahoma"/>
              </a:rPr>
              <a:t>"ДЕНЬ</a:t>
            </a:r>
            <a:r>
              <a:rPr sz="5700" spc="-19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700" spc="-35" dirty="0">
                <a:solidFill>
                  <a:srgbClr val="FF0000"/>
                </a:solidFill>
                <a:latin typeface="Tahoma"/>
                <a:cs typeface="Tahoma"/>
              </a:rPr>
              <a:t>ПОБЕДЫ"</a:t>
            </a:r>
            <a:endParaRPr sz="57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35861" y="4072102"/>
            <a:ext cx="639445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43" y="394347"/>
                </a:moveTo>
                <a:lnTo>
                  <a:pt x="1364132" y="366776"/>
                </a:lnTo>
                <a:lnTo>
                  <a:pt x="1314742" y="361708"/>
                </a:lnTo>
                <a:lnTo>
                  <a:pt x="1265237" y="358089"/>
                </a:lnTo>
                <a:lnTo>
                  <a:pt x="1215656" y="355879"/>
                </a:lnTo>
                <a:lnTo>
                  <a:pt x="1166012" y="355053"/>
                </a:lnTo>
                <a:lnTo>
                  <a:pt x="1116330" y="355561"/>
                </a:lnTo>
                <a:lnTo>
                  <a:pt x="1066647" y="357378"/>
                </a:lnTo>
                <a:lnTo>
                  <a:pt x="1016990" y="360464"/>
                </a:lnTo>
                <a:lnTo>
                  <a:pt x="967371" y="364794"/>
                </a:lnTo>
                <a:lnTo>
                  <a:pt x="917816" y="370319"/>
                </a:lnTo>
                <a:lnTo>
                  <a:pt x="868375" y="377024"/>
                </a:lnTo>
                <a:lnTo>
                  <a:pt x="819048" y="384848"/>
                </a:lnTo>
                <a:lnTo>
                  <a:pt x="769874" y="393776"/>
                </a:lnTo>
                <a:lnTo>
                  <a:pt x="720864" y="403771"/>
                </a:lnTo>
                <a:lnTo>
                  <a:pt x="672071" y="414782"/>
                </a:lnTo>
                <a:lnTo>
                  <a:pt x="623493" y="426796"/>
                </a:lnTo>
                <a:lnTo>
                  <a:pt x="575183" y="439775"/>
                </a:lnTo>
                <a:lnTo>
                  <a:pt x="527138" y="453669"/>
                </a:lnTo>
                <a:lnTo>
                  <a:pt x="479399" y="468452"/>
                </a:lnTo>
                <a:lnTo>
                  <a:pt x="432003" y="484085"/>
                </a:lnTo>
                <a:lnTo>
                  <a:pt x="384962" y="500557"/>
                </a:lnTo>
                <a:lnTo>
                  <a:pt x="338289" y="517791"/>
                </a:lnTo>
                <a:lnTo>
                  <a:pt x="292036" y="535787"/>
                </a:lnTo>
                <a:lnTo>
                  <a:pt x="246227" y="554507"/>
                </a:lnTo>
                <a:lnTo>
                  <a:pt x="200863" y="573900"/>
                </a:lnTo>
                <a:lnTo>
                  <a:pt x="197535" y="578713"/>
                </a:lnTo>
                <a:lnTo>
                  <a:pt x="198589" y="585216"/>
                </a:lnTo>
                <a:lnTo>
                  <a:pt x="203060" y="590270"/>
                </a:lnTo>
                <a:lnTo>
                  <a:pt x="209969" y="590715"/>
                </a:lnTo>
                <a:lnTo>
                  <a:pt x="258495" y="573646"/>
                </a:lnTo>
                <a:lnTo>
                  <a:pt x="307162" y="557644"/>
                </a:lnTo>
                <a:lnTo>
                  <a:pt x="355955" y="542709"/>
                </a:lnTo>
                <a:lnTo>
                  <a:pt x="404888" y="528789"/>
                </a:lnTo>
                <a:lnTo>
                  <a:pt x="453936" y="515861"/>
                </a:lnTo>
                <a:lnTo>
                  <a:pt x="503123" y="503872"/>
                </a:lnTo>
                <a:lnTo>
                  <a:pt x="552424" y="492823"/>
                </a:lnTo>
                <a:lnTo>
                  <a:pt x="601853" y="482650"/>
                </a:lnTo>
                <a:lnTo>
                  <a:pt x="651408" y="473329"/>
                </a:lnTo>
                <a:lnTo>
                  <a:pt x="701078" y="464820"/>
                </a:lnTo>
                <a:lnTo>
                  <a:pt x="750874" y="457111"/>
                </a:lnTo>
                <a:lnTo>
                  <a:pt x="800785" y="450151"/>
                </a:lnTo>
                <a:lnTo>
                  <a:pt x="850798" y="443915"/>
                </a:lnTo>
                <a:lnTo>
                  <a:pt x="900938" y="438365"/>
                </a:lnTo>
                <a:lnTo>
                  <a:pt x="951191" y="433476"/>
                </a:lnTo>
                <a:lnTo>
                  <a:pt x="1001547" y="429209"/>
                </a:lnTo>
                <a:lnTo>
                  <a:pt x="1052017" y="425526"/>
                </a:lnTo>
                <a:lnTo>
                  <a:pt x="1102588" y="422402"/>
                </a:lnTo>
                <a:lnTo>
                  <a:pt x="1153261" y="419785"/>
                </a:lnTo>
                <a:lnTo>
                  <a:pt x="1204048" y="417677"/>
                </a:lnTo>
                <a:lnTo>
                  <a:pt x="1254937" y="416013"/>
                </a:lnTo>
                <a:lnTo>
                  <a:pt x="1305915" y="414782"/>
                </a:lnTo>
                <a:lnTo>
                  <a:pt x="1356995" y="413931"/>
                </a:lnTo>
                <a:lnTo>
                  <a:pt x="1408176" y="413435"/>
                </a:lnTo>
                <a:lnTo>
                  <a:pt x="1421790" y="407530"/>
                </a:lnTo>
                <a:lnTo>
                  <a:pt x="1428343" y="394347"/>
                </a:lnTo>
                <a:close/>
              </a:path>
              <a:path w="6394450" h="880110">
                <a:moveTo>
                  <a:pt x="6195199" y="151180"/>
                </a:moveTo>
                <a:lnTo>
                  <a:pt x="6193802" y="101892"/>
                </a:lnTo>
                <a:lnTo>
                  <a:pt x="6186690" y="52412"/>
                </a:lnTo>
                <a:lnTo>
                  <a:pt x="6141059" y="2235"/>
                </a:lnTo>
                <a:lnTo>
                  <a:pt x="6106846" y="0"/>
                </a:lnTo>
                <a:lnTo>
                  <a:pt x="6074029" y="11582"/>
                </a:lnTo>
                <a:lnTo>
                  <a:pt x="6049391" y="35877"/>
                </a:lnTo>
                <a:lnTo>
                  <a:pt x="6039675" y="71818"/>
                </a:lnTo>
                <a:lnTo>
                  <a:pt x="6037961" y="123786"/>
                </a:lnTo>
                <a:lnTo>
                  <a:pt x="6032043" y="174066"/>
                </a:lnTo>
                <a:lnTo>
                  <a:pt x="6021946" y="222592"/>
                </a:lnTo>
                <a:lnTo>
                  <a:pt x="6007684" y="269290"/>
                </a:lnTo>
                <a:lnTo>
                  <a:pt x="5989269" y="314121"/>
                </a:lnTo>
                <a:lnTo>
                  <a:pt x="5966714" y="357009"/>
                </a:lnTo>
                <a:lnTo>
                  <a:pt x="5940031" y="397891"/>
                </a:lnTo>
                <a:lnTo>
                  <a:pt x="5909246" y="436714"/>
                </a:lnTo>
                <a:lnTo>
                  <a:pt x="5874372" y="473405"/>
                </a:lnTo>
                <a:lnTo>
                  <a:pt x="5835421" y="507898"/>
                </a:lnTo>
                <a:lnTo>
                  <a:pt x="5796000" y="537616"/>
                </a:lnTo>
                <a:lnTo>
                  <a:pt x="5754636" y="564146"/>
                </a:lnTo>
                <a:lnTo>
                  <a:pt x="5711571" y="587705"/>
                </a:lnTo>
                <a:lnTo>
                  <a:pt x="5667019" y="608495"/>
                </a:lnTo>
                <a:lnTo>
                  <a:pt x="5621223" y="626745"/>
                </a:lnTo>
                <a:lnTo>
                  <a:pt x="5574411" y="642645"/>
                </a:lnTo>
                <a:lnTo>
                  <a:pt x="5526811" y="656412"/>
                </a:lnTo>
                <a:lnTo>
                  <a:pt x="5478665" y="668261"/>
                </a:lnTo>
                <a:lnTo>
                  <a:pt x="5430190" y="678408"/>
                </a:lnTo>
                <a:lnTo>
                  <a:pt x="5381612" y="687057"/>
                </a:lnTo>
                <a:lnTo>
                  <a:pt x="5333174" y="694423"/>
                </a:lnTo>
                <a:lnTo>
                  <a:pt x="5285105" y="700709"/>
                </a:lnTo>
                <a:lnTo>
                  <a:pt x="5234940" y="706234"/>
                </a:lnTo>
                <a:lnTo>
                  <a:pt x="5184699" y="711187"/>
                </a:lnTo>
                <a:lnTo>
                  <a:pt x="5134407" y="715568"/>
                </a:lnTo>
                <a:lnTo>
                  <a:pt x="5084051" y="719416"/>
                </a:lnTo>
                <a:lnTo>
                  <a:pt x="5033657" y="722744"/>
                </a:lnTo>
                <a:lnTo>
                  <a:pt x="4983213" y="725563"/>
                </a:lnTo>
                <a:lnTo>
                  <a:pt x="4932718" y="727900"/>
                </a:lnTo>
                <a:lnTo>
                  <a:pt x="4882197" y="729767"/>
                </a:lnTo>
                <a:lnTo>
                  <a:pt x="4831651" y="731189"/>
                </a:lnTo>
                <a:lnTo>
                  <a:pt x="4781080" y="732167"/>
                </a:lnTo>
                <a:lnTo>
                  <a:pt x="4730483" y="732751"/>
                </a:lnTo>
                <a:lnTo>
                  <a:pt x="4679874" y="732929"/>
                </a:lnTo>
                <a:lnTo>
                  <a:pt x="4629251" y="732739"/>
                </a:lnTo>
                <a:lnTo>
                  <a:pt x="4578616" y="732193"/>
                </a:lnTo>
                <a:lnTo>
                  <a:pt x="4527994" y="731304"/>
                </a:lnTo>
                <a:lnTo>
                  <a:pt x="4477372" y="730097"/>
                </a:lnTo>
                <a:lnTo>
                  <a:pt x="4426750" y="728599"/>
                </a:lnTo>
                <a:lnTo>
                  <a:pt x="4376153" y="726808"/>
                </a:lnTo>
                <a:lnTo>
                  <a:pt x="4275010" y="722464"/>
                </a:lnTo>
                <a:lnTo>
                  <a:pt x="4173982" y="717207"/>
                </a:lnTo>
                <a:lnTo>
                  <a:pt x="4073106" y="711200"/>
                </a:lnTo>
                <a:lnTo>
                  <a:pt x="3972420" y="704596"/>
                </a:lnTo>
                <a:lnTo>
                  <a:pt x="3872268" y="697230"/>
                </a:lnTo>
                <a:lnTo>
                  <a:pt x="3772154" y="689241"/>
                </a:lnTo>
                <a:lnTo>
                  <a:pt x="3622002" y="676300"/>
                </a:lnTo>
                <a:lnTo>
                  <a:pt x="3421837" y="657669"/>
                </a:lnTo>
                <a:lnTo>
                  <a:pt x="2821406" y="598614"/>
                </a:lnTo>
                <a:lnTo>
                  <a:pt x="2671254" y="584568"/>
                </a:lnTo>
                <a:lnTo>
                  <a:pt x="2521064" y="571385"/>
                </a:lnTo>
                <a:lnTo>
                  <a:pt x="2420924" y="563206"/>
                </a:lnTo>
                <a:lnTo>
                  <a:pt x="2320747" y="555599"/>
                </a:lnTo>
                <a:lnTo>
                  <a:pt x="2220557" y="548665"/>
                </a:lnTo>
                <a:lnTo>
                  <a:pt x="2120328" y="542480"/>
                </a:lnTo>
                <a:lnTo>
                  <a:pt x="2020062" y="537133"/>
                </a:lnTo>
                <a:lnTo>
                  <a:pt x="1919770" y="532701"/>
                </a:lnTo>
                <a:lnTo>
                  <a:pt x="1869605" y="530847"/>
                </a:lnTo>
                <a:lnTo>
                  <a:pt x="1819440" y="529259"/>
                </a:lnTo>
                <a:lnTo>
                  <a:pt x="1769262" y="527939"/>
                </a:lnTo>
                <a:lnTo>
                  <a:pt x="1719072" y="526897"/>
                </a:lnTo>
                <a:lnTo>
                  <a:pt x="1668868" y="526148"/>
                </a:lnTo>
                <a:lnTo>
                  <a:pt x="1618653" y="525703"/>
                </a:lnTo>
                <a:lnTo>
                  <a:pt x="1568424" y="525564"/>
                </a:lnTo>
                <a:lnTo>
                  <a:pt x="1518183" y="525741"/>
                </a:lnTo>
                <a:lnTo>
                  <a:pt x="1467942" y="526262"/>
                </a:lnTo>
                <a:lnTo>
                  <a:pt x="1417675" y="527113"/>
                </a:lnTo>
                <a:lnTo>
                  <a:pt x="1367396" y="528332"/>
                </a:lnTo>
                <a:lnTo>
                  <a:pt x="1266786" y="531647"/>
                </a:lnTo>
                <a:lnTo>
                  <a:pt x="1216444" y="533742"/>
                </a:lnTo>
                <a:lnTo>
                  <a:pt x="1166101" y="536244"/>
                </a:lnTo>
                <a:lnTo>
                  <a:pt x="1115771" y="539178"/>
                </a:lnTo>
                <a:lnTo>
                  <a:pt x="1065491" y="542607"/>
                </a:lnTo>
                <a:lnTo>
                  <a:pt x="1015263" y="546582"/>
                </a:lnTo>
                <a:lnTo>
                  <a:pt x="965123" y="551129"/>
                </a:lnTo>
                <a:lnTo>
                  <a:pt x="915098" y="556310"/>
                </a:lnTo>
                <a:lnTo>
                  <a:pt x="865187" y="562152"/>
                </a:lnTo>
                <a:lnTo>
                  <a:pt x="815428" y="568718"/>
                </a:lnTo>
                <a:lnTo>
                  <a:pt x="765822" y="576046"/>
                </a:lnTo>
                <a:lnTo>
                  <a:pt x="716419" y="584187"/>
                </a:lnTo>
                <a:lnTo>
                  <a:pt x="667219" y="593166"/>
                </a:lnTo>
                <a:lnTo>
                  <a:pt x="618261" y="603059"/>
                </a:lnTo>
                <a:lnTo>
                  <a:pt x="569544" y="613892"/>
                </a:lnTo>
                <a:lnTo>
                  <a:pt x="521093" y="625703"/>
                </a:lnTo>
                <a:lnTo>
                  <a:pt x="472948" y="638556"/>
                </a:lnTo>
                <a:lnTo>
                  <a:pt x="425119" y="652500"/>
                </a:lnTo>
                <a:lnTo>
                  <a:pt x="377621" y="667550"/>
                </a:lnTo>
                <a:lnTo>
                  <a:pt x="330479" y="683780"/>
                </a:lnTo>
                <a:lnTo>
                  <a:pt x="283705" y="701230"/>
                </a:lnTo>
                <a:lnTo>
                  <a:pt x="237337" y="719937"/>
                </a:lnTo>
                <a:lnTo>
                  <a:pt x="191389" y="739952"/>
                </a:lnTo>
                <a:lnTo>
                  <a:pt x="145884" y="761326"/>
                </a:lnTo>
                <a:lnTo>
                  <a:pt x="100838" y="784085"/>
                </a:lnTo>
                <a:lnTo>
                  <a:pt x="56286" y="808291"/>
                </a:lnTo>
                <a:lnTo>
                  <a:pt x="12217" y="833996"/>
                </a:lnTo>
                <a:lnTo>
                  <a:pt x="0" y="850150"/>
                </a:lnTo>
                <a:lnTo>
                  <a:pt x="3276" y="868121"/>
                </a:lnTo>
                <a:lnTo>
                  <a:pt x="17526" y="880033"/>
                </a:lnTo>
                <a:lnTo>
                  <a:pt x="38239" y="877989"/>
                </a:lnTo>
                <a:lnTo>
                  <a:pt x="82651" y="855954"/>
                </a:lnTo>
                <a:lnTo>
                  <a:pt x="127596" y="835228"/>
                </a:lnTo>
                <a:lnTo>
                  <a:pt x="173050" y="815771"/>
                </a:lnTo>
                <a:lnTo>
                  <a:pt x="218986" y="797534"/>
                </a:lnTo>
                <a:lnTo>
                  <a:pt x="265366" y="780478"/>
                </a:lnTo>
                <a:lnTo>
                  <a:pt x="312166" y="764578"/>
                </a:lnTo>
                <a:lnTo>
                  <a:pt x="359359" y="749769"/>
                </a:lnTo>
                <a:lnTo>
                  <a:pt x="406908" y="736041"/>
                </a:lnTo>
                <a:lnTo>
                  <a:pt x="454799" y="723328"/>
                </a:lnTo>
                <a:lnTo>
                  <a:pt x="502983" y="711606"/>
                </a:lnTo>
                <a:lnTo>
                  <a:pt x="551434" y="700824"/>
                </a:lnTo>
                <a:lnTo>
                  <a:pt x="600138" y="690956"/>
                </a:lnTo>
                <a:lnTo>
                  <a:pt x="649058" y="681951"/>
                </a:lnTo>
                <a:lnTo>
                  <a:pt x="698157" y="673773"/>
                </a:lnTo>
                <a:lnTo>
                  <a:pt x="747407" y="666381"/>
                </a:lnTo>
                <a:lnTo>
                  <a:pt x="796785" y="659726"/>
                </a:lnTo>
                <a:lnTo>
                  <a:pt x="846264" y="653796"/>
                </a:lnTo>
                <a:lnTo>
                  <a:pt x="895807" y="648525"/>
                </a:lnTo>
                <a:lnTo>
                  <a:pt x="945400" y="643890"/>
                </a:lnTo>
                <a:lnTo>
                  <a:pt x="994994" y="639838"/>
                </a:lnTo>
                <a:lnTo>
                  <a:pt x="1044562" y="636333"/>
                </a:lnTo>
                <a:lnTo>
                  <a:pt x="1094079" y="633336"/>
                </a:lnTo>
                <a:lnTo>
                  <a:pt x="1143520" y="630809"/>
                </a:lnTo>
                <a:lnTo>
                  <a:pt x="1192860" y="628713"/>
                </a:lnTo>
                <a:lnTo>
                  <a:pt x="1242060" y="627011"/>
                </a:lnTo>
                <a:lnTo>
                  <a:pt x="1291094" y="625652"/>
                </a:lnTo>
                <a:lnTo>
                  <a:pt x="1341818" y="624535"/>
                </a:lnTo>
                <a:lnTo>
                  <a:pt x="1392542" y="623735"/>
                </a:lnTo>
                <a:lnTo>
                  <a:pt x="1443253" y="623265"/>
                </a:lnTo>
                <a:lnTo>
                  <a:pt x="1493951" y="623112"/>
                </a:lnTo>
                <a:lnTo>
                  <a:pt x="1544650" y="623252"/>
                </a:lnTo>
                <a:lnTo>
                  <a:pt x="1595323" y="623697"/>
                </a:lnTo>
                <a:lnTo>
                  <a:pt x="1645996" y="624433"/>
                </a:lnTo>
                <a:lnTo>
                  <a:pt x="1696656" y="625436"/>
                </a:lnTo>
                <a:lnTo>
                  <a:pt x="1747304" y="626706"/>
                </a:lnTo>
                <a:lnTo>
                  <a:pt x="1848561" y="630034"/>
                </a:lnTo>
                <a:lnTo>
                  <a:pt x="1949780" y="634314"/>
                </a:lnTo>
                <a:lnTo>
                  <a:pt x="2050961" y="639483"/>
                </a:lnTo>
                <a:lnTo>
                  <a:pt x="2152091" y="645477"/>
                </a:lnTo>
                <a:lnTo>
                  <a:pt x="2253183" y="652221"/>
                </a:lnTo>
                <a:lnTo>
                  <a:pt x="2354237" y="659625"/>
                </a:lnTo>
                <a:lnTo>
                  <a:pt x="2455240" y="667639"/>
                </a:lnTo>
                <a:lnTo>
                  <a:pt x="2606662" y="680631"/>
                </a:lnTo>
                <a:lnTo>
                  <a:pt x="2759151" y="694829"/>
                </a:lnTo>
                <a:lnTo>
                  <a:pt x="3473005" y="765543"/>
                </a:lnTo>
                <a:lnTo>
                  <a:pt x="3626066" y="779894"/>
                </a:lnTo>
                <a:lnTo>
                  <a:pt x="3779240" y="793381"/>
                </a:lnTo>
                <a:lnTo>
                  <a:pt x="3881437" y="801776"/>
                </a:lnTo>
                <a:lnTo>
                  <a:pt x="3983698" y="809612"/>
                </a:lnTo>
                <a:lnTo>
                  <a:pt x="4034866" y="813295"/>
                </a:lnTo>
                <a:lnTo>
                  <a:pt x="4133075" y="819543"/>
                </a:lnTo>
                <a:lnTo>
                  <a:pt x="4231411" y="824979"/>
                </a:lnTo>
                <a:lnTo>
                  <a:pt x="4329874" y="829589"/>
                </a:lnTo>
                <a:lnTo>
                  <a:pt x="4428414" y="833323"/>
                </a:lnTo>
                <a:lnTo>
                  <a:pt x="4527042" y="836193"/>
                </a:lnTo>
                <a:lnTo>
                  <a:pt x="4625695" y="838149"/>
                </a:lnTo>
                <a:lnTo>
                  <a:pt x="4724387" y="839165"/>
                </a:lnTo>
                <a:lnTo>
                  <a:pt x="4874247" y="839736"/>
                </a:lnTo>
                <a:lnTo>
                  <a:pt x="4924323" y="839571"/>
                </a:lnTo>
                <a:lnTo>
                  <a:pt x="4974425" y="839114"/>
                </a:lnTo>
                <a:lnTo>
                  <a:pt x="5024564" y="838288"/>
                </a:lnTo>
                <a:lnTo>
                  <a:pt x="5074704" y="837018"/>
                </a:lnTo>
                <a:lnTo>
                  <a:pt x="5124831" y="835228"/>
                </a:lnTo>
                <a:lnTo>
                  <a:pt x="5174932" y="832840"/>
                </a:lnTo>
                <a:lnTo>
                  <a:pt x="5225008" y="829792"/>
                </a:lnTo>
                <a:lnTo>
                  <a:pt x="5275034" y="825995"/>
                </a:lnTo>
                <a:lnTo>
                  <a:pt x="5324995" y="821385"/>
                </a:lnTo>
                <a:lnTo>
                  <a:pt x="5374881" y="815873"/>
                </a:lnTo>
                <a:lnTo>
                  <a:pt x="5424995" y="809256"/>
                </a:lnTo>
                <a:lnTo>
                  <a:pt x="5474970" y="801255"/>
                </a:lnTo>
                <a:lnTo>
                  <a:pt x="5524665" y="791730"/>
                </a:lnTo>
                <a:lnTo>
                  <a:pt x="5573954" y="780516"/>
                </a:lnTo>
                <a:lnTo>
                  <a:pt x="5622683" y="767486"/>
                </a:lnTo>
                <a:lnTo>
                  <a:pt x="5670715" y="752500"/>
                </a:lnTo>
                <a:lnTo>
                  <a:pt x="5717921" y="735393"/>
                </a:lnTo>
                <a:lnTo>
                  <a:pt x="5764149" y="716038"/>
                </a:lnTo>
                <a:lnTo>
                  <a:pt x="5809285" y="694283"/>
                </a:lnTo>
                <a:lnTo>
                  <a:pt x="5853163" y="669988"/>
                </a:lnTo>
                <a:lnTo>
                  <a:pt x="5895657" y="642988"/>
                </a:lnTo>
                <a:lnTo>
                  <a:pt x="5936627" y="613168"/>
                </a:lnTo>
                <a:lnTo>
                  <a:pt x="5975934" y="580364"/>
                </a:lnTo>
                <a:lnTo>
                  <a:pt x="6011456" y="546303"/>
                </a:lnTo>
                <a:lnTo>
                  <a:pt x="6044933" y="509625"/>
                </a:lnTo>
                <a:lnTo>
                  <a:pt x="6075997" y="470573"/>
                </a:lnTo>
                <a:lnTo>
                  <a:pt x="6104293" y="429399"/>
                </a:lnTo>
                <a:lnTo>
                  <a:pt x="6129439" y="386334"/>
                </a:lnTo>
                <a:lnTo>
                  <a:pt x="6151080" y="341617"/>
                </a:lnTo>
                <a:lnTo>
                  <a:pt x="6168834" y="295503"/>
                </a:lnTo>
                <a:lnTo>
                  <a:pt x="6182347" y="248234"/>
                </a:lnTo>
                <a:lnTo>
                  <a:pt x="6191262" y="200050"/>
                </a:lnTo>
                <a:lnTo>
                  <a:pt x="6195199" y="151180"/>
                </a:lnTo>
                <a:close/>
              </a:path>
              <a:path w="6394450" h="880110">
                <a:moveTo>
                  <a:pt x="6394361" y="263486"/>
                </a:moveTo>
                <a:lnTo>
                  <a:pt x="6380531" y="225806"/>
                </a:lnTo>
                <a:lnTo>
                  <a:pt x="6364757" y="210566"/>
                </a:lnTo>
                <a:lnTo>
                  <a:pt x="6346063" y="203809"/>
                </a:lnTo>
                <a:lnTo>
                  <a:pt x="6326378" y="205790"/>
                </a:lnTo>
                <a:lnTo>
                  <a:pt x="6307683" y="216750"/>
                </a:lnTo>
                <a:lnTo>
                  <a:pt x="6282842" y="252641"/>
                </a:lnTo>
                <a:lnTo>
                  <a:pt x="6269952" y="299085"/>
                </a:lnTo>
                <a:lnTo>
                  <a:pt x="6261938" y="348678"/>
                </a:lnTo>
                <a:lnTo>
                  <a:pt x="6251740" y="394030"/>
                </a:lnTo>
                <a:lnTo>
                  <a:pt x="6234442" y="439864"/>
                </a:lnTo>
                <a:lnTo>
                  <a:pt x="6213843" y="484124"/>
                </a:lnTo>
                <a:lnTo>
                  <a:pt x="6190081" y="526681"/>
                </a:lnTo>
                <a:lnTo>
                  <a:pt x="6163272" y="567423"/>
                </a:lnTo>
                <a:lnTo>
                  <a:pt x="6133757" y="604647"/>
                </a:lnTo>
                <a:lnTo>
                  <a:pt x="6101715" y="639432"/>
                </a:lnTo>
                <a:lnTo>
                  <a:pt x="6067285" y="671664"/>
                </a:lnTo>
                <a:lnTo>
                  <a:pt x="6030646" y="701217"/>
                </a:lnTo>
                <a:lnTo>
                  <a:pt x="5991949" y="727951"/>
                </a:lnTo>
                <a:lnTo>
                  <a:pt x="5951359" y="751751"/>
                </a:lnTo>
                <a:lnTo>
                  <a:pt x="5909030" y="772477"/>
                </a:lnTo>
                <a:lnTo>
                  <a:pt x="5865126" y="790016"/>
                </a:lnTo>
                <a:lnTo>
                  <a:pt x="5819813" y="804227"/>
                </a:lnTo>
                <a:lnTo>
                  <a:pt x="5815304" y="806983"/>
                </a:lnTo>
                <a:lnTo>
                  <a:pt x="5814936" y="811669"/>
                </a:lnTo>
                <a:lnTo>
                  <a:pt x="5817984" y="815873"/>
                </a:lnTo>
                <a:lnTo>
                  <a:pt x="5823712" y="817168"/>
                </a:lnTo>
                <a:lnTo>
                  <a:pt x="5873115" y="808418"/>
                </a:lnTo>
                <a:lnTo>
                  <a:pt x="5921476" y="796048"/>
                </a:lnTo>
                <a:lnTo>
                  <a:pt x="5968606" y="780173"/>
                </a:lnTo>
                <a:lnTo>
                  <a:pt x="6014313" y="760907"/>
                </a:lnTo>
                <a:lnTo>
                  <a:pt x="6058433" y="738378"/>
                </a:lnTo>
                <a:lnTo>
                  <a:pt x="6100775" y="712685"/>
                </a:lnTo>
                <a:lnTo>
                  <a:pt x="6141161" y="683971"/>
                </a:lnTo>
                <a:lnTo>
                  <a:pt x="6179401" y="652335"/>
                </a:lnTo>
                <a:lnTo>
                  <a:pt x="6215316" y="617893"/>
                </a:lnTo>
                <a:lnTo>
                  <a:pt x="6253746" y="575691"/>
                </a:lnTo>
                <a:lnTo>
                  <a:pt x="6288659" y="530707"/>
                </a:lnTo>
                <a:lnTo>
                  <a:pt x="6319406" y="483057"/>
                </a:lnTo>
                <a:lnTo>
                  <a:pt x="6345402" y="432854"/>
                </a:lnTo>
                <a:lnTo>
                  <a:pt x="6362801" y="395782"/>
                </a:lnTo>
                <a:lnTo>
                  <a:pt x="6380251" y="352513"/>
                </a:lnTo>
                <a:lnTo>
                  <a:pt x="6392519" y="307073"/>
                </a:lnTo>
                <a:lnTo>
                  <a:pt x="6394361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18287999" cy="10286998"/>
            <a:chOff x="0" y="1"/>
            <a:chExt cx="18287999" cy="1028699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1513"/>
              <a:ext cx="11788990" cy="58554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0050" y="1"/>
              <a:ext cx="10967949" cy="59467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52999" y="800100"/>
              <a:ext cx="7701871" cy="8915400"/>
            </a:xfrm>
            <a:custGeom>
              <a:avLst/>
              <a:gdLst/>
              <a:ahLst/>
              <a:cxnLst/>
              <a:rect l="l" t="t" r="r" b="b"/>
              <a:pathLst>
                <a:path w="6010909" h="8359775">
                  <a:moveTo>
                    <a:pt x="0" y="8341856"/>
                  </a:moveTo>
                  <a:lnTo>
                    <a:pt x="24709" y="0"/>
                  </a:lnTo>
                  <a:lnTo>
                    <a:pt x="6010469" y="17730"/>
                  </a:lnTo>
                  <a:lnTo>
                    <a:pt x="5985759" y="8359587"/>
                  </a:lnTo>
                  <a:lnTo>
                    <a:pt x="0" y="83418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1600" y="1028700"/>
              <a:ext cx="7239000" cy="845820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E29CFB-504B-4420-84E5-4EFCE7493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17" y="419100"/>
            <a:ext cx="1627773" cy="16643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4EA1F9-BF8B-4AEE-9825-612D0BAD9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3400" y="7505700"/>
            <a:ext cx="1627773" cy="16643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FD9FD7-1E07-45F3-BA48-AC2949795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4280" y="3529227"/>
            <a:ext cx="2243522" cy="18045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80B2AB-C861-4C9E-B1CA-00D11AC84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5650" y="6456970"/>
            <a:ext cx="2243522" cy="18045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424C0E-01DF-412D-803D-74B0C8F3A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491" y="529577"/>
            <a:ext cx="2243522" cy="18045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D2403E-2CDC-4FF0-B067-601AA80E2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60" y="2912109"/>
            <a:ext cx="2243522" cy="18045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CA0D45-7EB9-4896-8146-619F22CFC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139" y="4072610"/>
            <a:ext cx="1627773" cy="16643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34C4F3-F441-4DDC-9C95-666551622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8671" y="5556575"/>
            <a:ext cx="1627773" cy="16643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0FFE42-C21C-4D38-BA0D-7E3FDA35D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1668" y="8279760"/>
            <a:ext cx="1627773" cy="1664352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62800" y="1333304"/>
            <a:ext cx="8392198" cy="28757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92200" marR="5080" indent="-1080135">
              <a:lnSpc>
                <a:spcPct val="115999"/>
              </a:lnSpc>
              <a:spcBef>
                <a:spcPts val="105"/>
              </a:spcBef>
            </a:pPr>
            <a:r>
              <a:rPr sz="8450" spc="-225" dirty="0">
                <a:solidFill>
                  <a:srgbClr val="FF0000"/>
                </a:solidFill>
                <a:latin typeface="Tahoma"/>
                <a:cs typeface="Tahoma"/>
              </a:rPr>
              <a:t>Р</a:t>
            </a:r>
            <a:r>
              <a:rPr sz="8450" spc="-570" dirty="0">
                <a:solidFill>
                  <a:srgbClr val="FF0000"/>
                </a:solidFill>
                <a:latin typeface="Tahoma"/>
                <a:cs typeface="Tahoma"/>
              </a:rPr>
              <a:t>Е</a:t>
            </a:r>
            <a:r>
              <a:rPr sz="8450" spc="245" dirty="0">
                <a:solidFill>
                  <a:srgbClr val="FF0000"/>
                </a:solidFill>
                <a:latin typeface="Tahoma"/>
                <a:cs typeface="Tahoma"/>
              </a:rPr>
              <a:t>З</a:t>
            </a:r>
            <a:r>
              <a:rPr sz="8450" spc="90" dirty="0">
                <a:solidFill>
                  <a:srgbClr val="FF0000"/>
                </a:solidFill>
                <a:latin typeface="Tahoma"/>
                <a:cs typeface="Tahoma"/>
              </a:rPr>
              <a:t>У</a:t>
            </a:r>
            <a:r>
              <a:rPr sz="8450" spc="-130" dirty="0">
                <a:solidFill>
                  <a:srgbClr val="FF0000"/>
                </a:solidFill>
                <a:latin typeface="Tahoma"/>
                <a:cs typeface="Tahoma"/>
              </a:rPr>
              <a:t>Л</a:t>
            </a:r>
            <a:r>
              <a:rPr sz="8450" spc="-465" dirty="0">
                <a:solidFill>
                  <a:srgbClr val="FF0000"/>
                </a:solidFill>
                <a:latin typeface="Tahoma"/>
                <a:cs typeface="Tahoma"/>
              </a:rPr>
              <a:t>Ь</a:t>
            </a:r>
            <a:r>
              <a:rPr sz="8450" spc="-190" dirty="0">
                <a:solidFill>
                  <a:srgbClr val="FF0000"/>
                </a:solidFill>
                <a:latin typeface="Tahoma"/>
                <a:cs typeface="Tahoma"/>
              </a:rPr>
              <a:t>Т</a:t>
            </a:r>
            <a:r>
              <a:rPr sz="8450" spc="340" dirty="0">
                <a:solidFill>
                  <a:srgbClr val="FF0000"/>
                </a:solidFill>
                <a:latin typeface="Tahoma"/>
                <a:cs typeface="Tahoma"/>
              </a:rPr>
              <a:t>А</a:t>
            </a:r>
            <a:r>
              <a:rPr sz="8450" spc="-190" dirty="0">
                <a:solidFill>
                  <a:srgbClr val="FF0000"/>
                </a:solidFill>
                <a:latin typeface="Tahoma"/>
                <a:cs typeface="Tahoma"/>
              </a:rPr>
              <a:t>Т</a:t>
            </a:r>
            <a:r>
              <a:rPr sz="8450" spc="-175" dirty="0">
                <a:solidFill>
                  <a:srgbClr val="FF0000"/>
                </a:solidFill>
                <a:latin typeface="Tahoma"/>
                <a:cs typeface="Tahoma"/>
              </a:rPr>
              <a:t>Ы  </a:t>
            </a:r>
            <a:r>
              <a:rPr sz="8450" spc="-100" dirty="0">
                <a:solidFill>
                  <a:srgbClr val="FF0000"/>
                </a:solidFill>
                <a:latin typeface="Tahoma"/>
                <a:cs typeface="Tahoma"/>
              </a:rPr>
              <a:t>ПРОЕКТА</a:t>
            </a:r>
            <a:endParaRPr sz="845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2328" y="3817251"/>
            <a:ext cx="7392670" cy="1026160"/>
          </a:xfrm>
          <a:custGeom>
            <a:avLst/>
            <a:gdLst/>
            <a:ahLst/>
            <a:cxnLst/>
            <a:rect l="l" t="t" r="r" b="b"/>
            <a:pathLst>
              <a:path w="7392669" h="1026160">
                <a:moveTo>
                  <a:pt x="1651228" y="460324"/>
                </a:moveTo>
                <a:lnTo>
                  <a:pt x="1584858" y="429158"/>
                </a:lnTo>
                <a:lnTo>
                  <a:pt x="1535658" y="423760"/>
                </a:lnTo>
                <a:lnTo>
                  <a:pt x="1486369" y="419633"/>
                </a:lnTo>
                <a:lnTo>
                  <a:pt x="1436979" y="416737"/>
                </a:lnTo>
                <a:lnTo>
                  <a:pt x="1387538" y="415048"/>
                </a:lnTo>
                <a:lnTo>
                  <a:pt x="1338059" y="414540"/>
                </a:lnTo>
                <a:lnTo>
                  <a:pt x="1288554" y="415188"/>
                </a:lnTo>
                <a:lnTo>
                  <a:pt x="1239037" y="416966"/>
                </a:lnTo>
                <a:lnTo>
                  <a:pt x="1189532" y="419849"/>
                </a:lnTo>
                <a:lnTo>
                  <a:pt x="1140066" y="423811"/>
                </a:lnTo>
                <a:lnTo>
                  <a:pt x="1090650" y="428828"/>
                </a:lnTo>
                <a:lnTo>
                  <a:pt x="1041311" y="434873"/>
                </a:lnTo>
                <a:lnTo>
                  <a:pt x="992060" y="441909"/>
                </a:lnTo>
                <a:lnTo>
                  <a:pt x="942924" y="449935"/>
                </a:lnTo>
                <a:lnTo>
                  <a:pt x="893914" y="458901"/>
                </a:lnTo>
                <a:lnTo>
                  <a:pt x="845058" y="468782"/>
                </a:lnTo>
                <a:lnTo>
                  <a:pt x="796366" y="479564"/>
                </a:lnTo>
                <a:lnTo>
                  <a:pt x="747864" y="491223"/>
                </a:lnTo>
                <a:lnTo>
                  <a:pt x="699566" y="503732"/>
                </a:lnTo>
                <a:lnTo>
                  <a:pt x="651497" y="517042"/>
                </a:lnTo>
                <a:lnTo>
                  <a:pt x="603669" y="531164"/>
                </a:lnTo>
                <a:lnTo>
                  <a:pt x="556107" y="546036"/>
                </a:lnTo>
                <a:lnTo>
                  <a:pt x="508825" y="561657"/>
                </a:lnTo>
                <a:lnTo>
                  <a:pt x="461860" y="577989"/>
                </a:lnTo>
                <a:lnTo>
                  <a:pt x="415201" y="595020"/>
                </a:lnTo>
                <a:lnTo>
                  <a:pt x="368896" y="612711"/>
                </a:lnTo>
                <a:lnTo>
                  <a:pt x="322948" y="631024"/>
                </a:lnTo>
                <a:lnTo>
                  <a:pt x="277368" y="649960"/>
                </a:lnTo>
                <a:lnTo>
                  <a:pt x="232206" y="669480"/>
                </a:lnTo>
                <a:lnTo>
                  <a:pt x="228346" y="675093"/>
                </a:lnTo>
                <a:lnTo>
                  <a:pt x="229565" y="682675"/>
                </a:lnTo>
                <a:lnTo>
                  <a:pt x="234734" y="688568"/>
                </a:lnTo>
                <a:lnTo>
                  <a:pt x="242735" y="689089"/>
                </a:lnTo>
                <a:lnTo>
                  <a:pt x="290804" y="671957"/>
                </a:lnTo>
                <a:lnTo>
                  <a:pt x="339001" y="655751"/>
                </a:lnTo>
                <a:lnTo>
                  <a:pt x="387299" y="640473"/>
                </a:lnTo>
                <a:lnTo>
                  <a:pt x="435724" y="626059"/>
                </a:lnTo>
                <a:lnTo>
                  <a:pt x="484251" y="612521"/>
                </a:lnTo>
                <a:lnTo>
                  <a:pt x="532879" y="599808"/>
                </a:lnTo>
                <a:lnTo>
                  <a:pt x="581621" y="587921"/>
                </a:lnTo>
                <a:lnTo>
                  <a:pt x="630478" y="576808"/>
                </a:lnTo>
                <a:lnTo>
                  <a:pt x="679424" y="566470"/>
                </a:lnTo>
                <a:lnTo>
                  <a:pt x="728484" y="556856"/>
                </a:lnTo>
                <a:lnTo>
                  <a:pt x="777646" y="547966"/>
                </a:lnTo>
                <a:lnTo>
                  <a:pt x="826909" y="539762"/>
                </a:lnTo>
                <a:lnTo>
                  <a:pt x="876274" y="532231"/>
                </a:lnTo>
                <a:lnTo>
                  <a:pt x="925741" y="525335"/>
                </a:lnTo>
                <a:lnTo>
                  <a:pt x="975296" y="519061"/>
                </a:lnTo>
                <a:lnTo>
                  <a:pt x="1024953" y="513372"/>
                </a:lnTo>
                <a:lnTo>
                  <a:pt x="1074699" y="508254"/>
                </a:lnTo>
                <a:lnTo>
                  <a:pt x="1124546" y="503682"/>
                </a:lnTo>
                <a:lnTo>
                  <a:pt x="1174496" y="499630"/>
                </a:lnTo>
                <a:lnTo>
                  <a:pt x="1224521" y="496074"/>
                </a:lnTo>
                <a:lnTo>
                  <a:pt x="1274648" y="493001"/>
                </a:lnTo>
                <a:lnTo>
                  <a:pt x="1324851" y="490359"/>
                </a:lnTo>
                <a:lnTo>
                  <a:pt x="1375156" y="488149"/>
                </a:lnTo>
                <a:lnTo>
                  <a:pt x="1425536" y="486333"/>
                </a:lnTo>
                <a:lnTo>
                  <a:pt x="1476006" y="484886"/>
                </a:lnTo>
                <a:lnTo>
                  <a:pt x="1526565" y="483793"/>
                </a:lnTo>
                <a:lnTo>
                  <a:pt x="1577200" y="483031"/>
                </a:lnTo>
                <a:lnTo>
                  <a:pt x="1627924" y="482561"/>
                </a:lnTo>
                <a:lnTo>
                  <a:pt x="1643659" y="475678"/>
                </a:lnTo>
                <a:lnTo>
                  <a:pt x="1651228" y="460324"/>
                </a:lnTo>
                <a:close/>
              </a:path>
              <a:path w="7392669" h="1026160">
                <a:moveTo>
                  <a:pt x="7162165" y="160680"/>
                </a:moveTo>
                <a:lnTo>
                  <a:pt x="7159587" y="111391"/>
                </a:lnTo>
                <a:lnTo>
                  <a:pt x="7152132" y="61976"/>
                </a:lnTo>
                <a:lnTo>
                  <a:pt x="7109892" y="7391"/>
                </a:lnTo>
                <a:lnTo>
                  <a:pt x="7077037" y="0"/>
                </a:lnTo>
                <a:lnTo>
                  <a:pt x="7042912" y="4813"/>
                </a:lnTo>
                <a:lnTo>
                  <a:pt x="7012457" y="21043"/>
                </a:lnTo>
                <a:lnTo>
                  <a:pt x="6990575" y="47904"/>
                </a:lnTo>
                <a:lnTo>
                  <a:pt x="6982180" y="84594"/>
                </a:lnTo>
                <a:lnTo>
                  <a:pt x="6980872" y="135178"/>
                </a:lnTo>
                <a:lnTo>
                  <a:pt x="6976186" y="184404"/>
                </a:lnTo>
                <a:lnTo>
                  <a:pt x="6968134" y="232232"/>
                </a:lnTo>
                <a:lnTo>
                  <a:pt x="6956730" y="278612"/>
                </a:lnTo>
                <a:lnTo>
                  <a:pt x="6941985" y="323494"/>
                </a:lnTo>
                <a:lnTo>
                  <a:pt x="6923900" y="366864"/>
                </a:lnTo>
                <a:lnTo>
                  <a:pt x="6902501" y="408660"/>
                </a:lnTo>
                <a:lnTo>
                  <a:pt x="6877799" y="448843"/>
                </a:lnTo>
                <a:lnTo>
                  <a:pt x="6849783" y="487362"/>
                </a:lnTo>
                <a:lnTo>
                  <a:pt x="6818477" y="524192"/>
                </a:lnTo>
                <a:lnTo>
                  <a:pt x="6783908" y="559295"/>
                </a:lnTo>
                <a:lnTo>
                  <a:pt x="6746049" y="592607"/>
                </a:lnTo>
                <a:lnTo>
                  <a:pt x="6707137" y="622515"/>
                </a:lnTo>
                <a:lnTo>
                  <a:pt x="6666535" y="649668"/>
                </a:lnTo>
                <a:lnTo>
                  <a:pt x="6624434" y="674217"/>
                </a:lnTo>
                <a:lnTo>
                  <a:pt x="6580987" y="696341"/>
                </a:lnTo>
                <a:lnTo>
                  <a:pt x="6536372" y="716165"/>
                </a:lnTo>
                <a:lnTo>
                  <a:pt x="6490767" y="733856"/>
                </a:lnTo>
                <a:lnTo>
                  <a:pt x="6444310" y="749566"/>
                </a:lnTo>
                <a:lnTo>
                  <a:pt x="6397193" y="763460"/>
                </a:lnTo>
                <a:lnTo>
                  <a:pt x="6349581" y="775690"/>
                </a:lnTo>
                <a:lnTo>
                  <a:pt x="6301625" y="786396"/>
                </a:lnTo>
                <a:lnTo>
                  <a:pt x="6253505" y="795756"/>
                </a:lnTo>
                <a:lnTo>
                  <a:pt x="6205398" y="803910"/>
                </a:lnTo>
                <a:lnTo>
                  <a:pt x="6157455" y="811009"/>
                </a:lnTo>
                <a:lnTo>
                  <a:pt x="6109855" y="817219"/>
                </a:lnTo>
                <a:lnTo>
                  <a:pt x="6059589" y="822833"/>
                </a:lnTo>
                <a:lnTo>
                  <a:pt x="6009271" y="827951"/>
                </a:lnTo>
                <a:lnTo>
                  <a:pt x="5958903" y="832561"/>
                </a:lnTo>
                <a:lnTo>
                  <a:pt x="5908484" y="836701"/>
                </a:lnTo>
                <a:lnTo>
                  <a:pt x="5858014" y="840371"/>
                </a:lnTo>
                <a:lnTo>
                  <a:pt x="5807507" y="843597"/>
                </a:lnTo>
                <a:lnTo>
                  <a:pt x="5756961" y="846366"/>
                </a:lnTo>
                <a:lnTo>
                  <a:pt x="5706376" y="848728"/>
                </a:lnTo>
                <a:lnTo>
                  <a:pt x="5655767" y="850671"/>
                </a:lnTo>
                <a:lnTo>
                  <a:pt x="5605119" y="852220"/>
                </a:lnTo>
                <a:lnTo>
                  <a:pt x="5554459" y="853389"/>
                </a:lnTo>
                <a:lnTo>
                  <a:pt x="5503773" y="854189"/>
                </a:lnTo>
                <a:lnTo>
                  <a:pt x="5453075" y="854633"/>
                </a:lnTo>
                <a:lnTo>
                  <a:pt x="5402377" y="854748"/>
                </a:lnTo>
                <a:lnTo>
                  <a:pt x="5351653" y="854532"/>
                </a:lnTo>
                <a:lnTo>
                  <a:pt x="5250205" y="853173"/>
                </a:lnTo>
                <a:lnTo>
                  <a:pt x="5148758" y="850671"/>
                </a:lnTo>
                <a:lnTo>
                  <a:pt x="5047361" y="847166"/>
                </a:lnTo>
                <a:lnTo>
                  <a:pt x="4946027" y="842746"/>
                </a:lnTo>
                <a:lnTo>
                  <a:pt x="4844783" y="837526"/>
                </a:lnTo>
                <a:lnTo>
                  <a:pt x="4693183" y="828459"/>
                </a:lnTo>
                <a:lnTo>
                  <a:pt x="4592320" y="821740"/>
                </a:lnTo>
                <a:lnTo>
                  <a:pt x="4441444" y="810412"/>
                </a:lnTo>
                <a:lnTo>
                  <a:pt x="4290606" y="797915"/>
                </a:lnTo>
                <a:lnTo>
                  <a:pt x="4089527" y="779818"/>
                </a:lnTo>
                <a:lnTo>
                  <a:pt x="3235121" y="695718"/>
                </a:lnTo>
                <a:lnTo>
                  <a:pt x="3034030" y="677011"/>
                </a:lnTo>
                <a:lnTo>
                  <a:pt x="2883166" y="663917"/>
                </a:lnTo>
                <a:lnTo>
                  <a:pt x="2732265" y="651852"/>
                </a:lnTo>
                <a:lnTo>
                  <a:pt x="2631630" y="644499"/>
                </a:lnTo>
                <a:lnTo>
                  <a:pt x="2530983" y="637755"/>
                </a:lnTo>
                <a:lnTo>
                  <a:pt x="2430297" y="631698"/>
                </a:lnTo>
                <a:lnTo>
                  <a:pt x="2329599" y="626376"/>
                </a:lnTo>
                <a:lnTo>
                  <a:pt x="2228850" y="621868"/>
                </a:lnTo>
                <a:lnTo>
                  <a:pt x="2128088" y="618236"/>
                </a:lnTo>
                <a:lnTo>
                  <a:pt x="2027275" y="615530"/>
                </a:lnTo>
                <a:lnTo>
                  <a:pt x="1926437" y="613829"/>
                </a:lnTo>
                <a:lnTo>
                  <a:pt x="1825548" y="613181"/>
                </a:lnTo>
                <a:lnTo>
                  <a:pt x="1724621" y="613651"/>
                </a:lnTo>
                <a:lnTo>
                  <a:pt x="1674139" y="614337"/>
                </a:lnTo>
                <a:lnTo>
                  <a:pt x="1623656" y="615315"/>
                </a:lnTo>
                <a:lnTo>
                  <a:pt x="1573149" y="616610"/>
                </a:lnTo>
                <a:lnTo>
                  <a:pt x="1471968" y="619975"/>
                </a:lnTo>
                <a:lnTo>
                  <a:pt x="1421282" y="622033"/>
                </a:lnTo>
                <a:lnTo>
                  <a:pt x="1370584" y="624433"/>
                </a:lnTo>
                <a:lnTo>
                  <a:pt x="1319911" y="627202"/>
                </a:lnTo>
                <a:lnTo>
                  <a:pt x="1269250" y="630389"/>
                </a:lnTo>
                <a:lnTo>
                  <a:pt x="1218641" y="634034"/>
                </a:lnTo>
                <a:lnTo>
                  <a:pt x="1168082" y="638149"/>
                </a:lnTo>
                <a:lnTo>
                  <a:pt x="1117600" y="642785"/>
                </a:lnTo>
                <a:lnTo>
                  <a:pt x="1067206" y="647966"/>
                </a:lnTo>
                <a:lnTo>
                  <a:pt x="1016927" y="653745"/>
                </a:lnTo>
                <a:lnTo>
                  <a:pt x="966762" y="660146"/>
                </a:lnTo>
                <a:lnTo>
                  <a:pt x="916749" y="667194"/>
                </a:lnTo>
                <a:lnTo>
                  <a:pt x="866876" y="674941"/>
                </a:lnTo>
                <a:lnTo>
                  <a:pt x="817181" y="683412"/>
                </a:lnTo>
                <a:lnTo>
                  <a:pt x="767676" y="692645"/>
                </a:lnTo>
                <a:lnTo>
                  <a:pt x="718375" y="702678"/>
                </a:lnTo>
                <a:lnTo>
                  <a:pt x="669290" y="713536"/>
                </a:lnTo>
                <a:lnTo>
                  <a:pt x="620445" y="725271"/>
                </a:lnTo>
                <a:lnTo>
                  <a:pt x="571842" y="737908"/>
                </a:lnTo>
                <a:lnTo>
                  <a:pt x="523506" y="751471"/>
                </a:lnTo>
                <a:lnTo>
                  <a:pt x="475462" y="766000"/>
                </a:lnTo>
                <a:lnTo>
                  <a:pt x="427723" y="781545"/>
                </a:lnTo>
                <a:lnTo>
                  <a:pt x="380288" y="798131"/>
                </a:lnTo>
                <a:lnTo>
                  <a:pt x="333184" y="815797"/>
                </a:lnTo>
                <a:lnTo>
                  <a:pt x="286435" y="834567"/>
                </a:lnTo>
                <a:lnTo>
                  <a:pt x="240042" y="854481"/>
                </a:lnTo>
                <a:lnTo>
                  <a:pt x="194030" y="875588"/>
                </a:lnTo>
                <a:lnTo>
                  <a:pt x="148424" y="897902"/>
                </a:lnTo>
                <a:lnTo>
                  <a:pt x="103225" y="921461"/>
                </a:lnTo>
                <a:lnTo>
                  <a:pt x="58445" y="946315"/>
                </a:lnTo>
                <a:lnTo>
                  <a:pt x="14122" y="972489"/>
                </a:lnTo>
                <a:lnTo>
                  <a:pt x="0" y="991311"/>
                </a:lnTo>
                <a:lnTo>
                  <a:pt x="3784" y="1012240"/>
                </a:lnTo>
                <a:lnTo>
                  <a:pt x="20256" y="1026121"/>
                </a:lnTo>
                <a:lnTo>
                  <a:pt x="44196" y="1023734"/>
                </a:lnTo>
                <a:lnTo>
                  <a:pt x="88658" y="1001407"/>
                </a:lnTo>
                <a:lnTo>
                  <a:pt x="133591" y="980224"/>
                </a:lnTo>
                <a:lnTo>
                  <a:pt x="178968" y="960158"/>
                </a:lnTo>
                <a:lnTo>
                  <a:pt x="224764" y="941171"/>
                </a:lnTo>
                <a:lnTo>
                  <a:pt x="270967" y="923239"/>
                </a:lnTo>
                <a:lnTo>
                  <a:pt x="317563" y="906335"/>
                </a:lnTo>
                <a:lnTo>
                  <a:pt x="364502" y="890435"/>
                </a:lnTo>
                <a:lnTo>
                  <a:pt x="411784" y="875487"/>
                </a:lnTo>
                <a:lnTo>
                  <a:pt x="459384" y="861479"/>
                </a:lnTo>
                <a:lnTo>
                  <a:pt x="507263" y="848372"/>
                </a:lnTo>
                <a:lnTo>
                  <a:pt x="555421" y="836142"/>
                </a:lnTo>
                <a:lnTo>
                  <a:pt x="603834" y="824750"/>
                </a:lnTo>
                <a:lnTo>
                  <a:pt x="652475" y="814184"/>
                </a:lnTo>
                <a:lnTo>
                  <a:pt x="701306" y="804392"/>
                </a:lnTo>
                <a:lnTo>
                  <a:pt x="750328" y="795362"/>
                </a:lnTo>
                <a:lnTo>
                  <a:pt x="799515" y="787044"/>
                </a:lnTo>
                <a:lnTo>
                  <a:pt x="848829" y="779424"/>
                </a:lnTo>
                <a:lnTo>
                  <a:pt x="898271" y="772477"/>
                </a:lnTo>
                <a:lnTo>
                  <a:pt x="947801" y="766152"/>
                </a:lnTo>
                <a:lnTo>
                  <a:pt x="997407" y="760437"/>
                </a:lnTo>
                <a:lnTo>
                  <a:pt x="1047064" y="755294"/>
                </a:lnTo>
                <a:lnTo>
                  <a:pt x="1096746" y="750684"/>
                </a:lnTo>
                <a:lnTo>
                  <a:pt x="1146429" y="746594"/>
                </a:lnTo>
                <a:lnTo>
                  <a:pt x="1196098" y="742988"/>
                </a:lnTo>
                <a:lnTo>
                  <a:pt x="1245730" y="739838"/>
                </a:lnTo>
                <a:lnTo>
                  <a:pt x="1295311" y="737095"/>
                </a:lnTo>
                <a:lnTo>
                  <a:pt x="1344803" y="734758"/>
                </a:lnTo>
                <a:lnTo>
                  <a:pt x="1394180" y="732777"/>
                </a:lnTo>
                <a:lnTo>
                  <a:pt x="1492554" y="729780"/>
                </a:lnTo>
                <a:lnTo>
                  <a:pt x="1594713" y="727748"/>
                </a:lnTo>
                <a:lnTo>
                  <a:pt x="1696834" y="726871"/>
                </a:lnTo>
                <a:lnTo>
                  <a:pt x="1798916" y="727075"/>
                </a:lnTo>
                <a:lnTo>
                  <a:pt x="1900961" y="728319"/>
                </a:lnTo>
                <a:lnTo>
                  <a:pt x="2002967" y="730554"/>
                </a:lnTo>
                <a:lnTo>
                  <a:pt x="2104936" y="733704"/>
                </a:lnTo>
                <a:lnTo>
                  <a:pt x="2206866" y="737730"/>
                </a:lnTo>
                <a:lnTo>
                  <a:pt x="2308758" y="742556"/>
                </a:lnTo>
                <a:lnTo>
                  <a:pt x="2410612" y="748157"/>
                </a:lnTo>
                <a:lnTo>
                  <a:pt x="2512441" y="754456"/>
                </a:lnTo>
                <a:lnTo>
                  <a:pt x="2665095" y="765086"/>
                </a:lnTo>
                <a:lnTo>
                  <a:pt x="2817660" y="776986"/>
                </a:lnTo>
                <a:lnTo>
                  <a:pt x="2970149" y="789965"/>
                </a:lnTo>
                <a:lnTo>
                  <a:pt x="3123146" y="803973"/>
                </a:lnTo>
                <a:lnTo>
                  <a:pt x="4047312" y="895858"/>
                </a:lnTo>
                <a:lnTo>
                  <a:pt x="4252836" y="914996"/>
                </a:lnTo>
                <a:lnTo>
                  <a:pt x="4407103" y="928395"/>
                </a:lnTo>
                <a:lnTo>
                  <a:pt x="4561497" y="940777"/>
                </a:lnTo>
                <a:lnTo>
                  <a:pt x="4664507" y="948372"/>
                </a:lnTo>
                <a:lnTo>
                  <a:pt x="4763846" y="954798"/>
                </a:lnTo>
                <a:lnTo>
                  <a:pt x="4863300" y="960501"/>
                </a:lnTo>
                <a:lnTo>
                  <a:pt x="4962855" y="965454"/>
                </a:lnTo>
                <a:lnTo>
                  <a:pt x="5062512" y="969657"/>
                </a:lnTo>
                <a:lnTo>
                  <a:pt x="5162220" y="973086"/>
                </a:lnTo>
                <a:lnTo>
                  <a:pt x="5262003" y="975715"/>
                </a:lnTo>
                <a:lnTo>
                  <a:pt x="5361800" y="977531"/>
                </a:lnTo>
                <a:lnTo>
                  <a:pt x="5561647" y="979043"/>
                </a:lnTo>
                <a:lnTo>
                  <a:pt x="5661888" y="979119"/>
                </a:lnTo>
                <a:lnTo>
                  <a:pt x="5762295" y="978293"/>
                </a:lnTo>
                <a:lnTo>
                  <a:pt x="5812510" y="977404"/>
                </a:lnTo>
                <a:lnTo>
                  <a:pt x="5862752" y="976122"/>
                </a:lnTo>
                <a:lnTo>
                  <a:pt x="5912980" y="974394"/>
                </a:lnTo>
                <a:lnTo>
                  <a:pt x="5963196" y="972146"/>
                </a:lnTo>
                <a:lnTo>
                  <a:pt x="6013374" y="969352"/>
                </a:lnTo>
                <a:lnTo>
                  <a:pt x="6063526" y="965923"/>
                </a:lnTo>
                <a:lnTo>
                  <a:pt x="6113627" y="961821"/>
                </a:lnTo>
                <a:lnTo>
                  <a:pt x="6163665" y="956995"/>
                </a:lnTo>
                <a:lnTo>
                  <a:pt x="6213640" y="951382"/>
                </a:lnTo>
                <a:lnTo>
                  <a:pt x="6263856" y="944791"/>
                </a:lnTo>
                <a:lnTo>
                  <a:pt x="6313957" y="937006"/>
                </a:lnTo>
                <a:lnTo>
                  <a:pt x="6363868" y="927912"/>
                </a:lnTo>
                <a:lnTo>
                  <a:pt x="6413462" y="917409"/>
                </a:lnTo>
                <a:lnTo>
                  <a:pt x="6462636" y="905370"/>
                </a:lnTo>
                <a:lnTo>
                  <a:pt x="6511290" y="891705"/>
                </a:lnTo>
                <a:lnTo>
                  <a:pt x="6559309" y="876300"/>
                </a:lnTo>
                <a:lnTo>
                  <a:pt x="6606603" y="859040"/>
                </a:lnTo>
                <a:lnTo>
                  <a:pt x="6653073" y="839800"/>
                </a:lnTo>
                <a:lnTo>
                  <a:pt x="6698589" y="818502"/>
                </a:lnTo>
                <a:lnTo>
                  <a:pt x="6743078" y="795020"/>
                </a:lnTo>
                <a:lnTo>
                  <a:pt x="6786410" y="769226"/>
                </a:lnTo>
                <a:lnTo>
                  <a:pt x="6828485" y="741045"/>
                </a:lnTo>
                <a:lnTo>
                  <a:pt x="6869214" y="710349"/>
                </a:lnTo>
                <a:lnTo>
                  <a:pt x="6908482" y="677024"/>
                </a:lnTo>
                <a:lnTo>
                  <a:pt x="6943826" y="643204"/>
                </a:lnTo>
                <a:lnTo>
                  <a:pt x="6977469" y="607123"/>
                </a:lnTo>
                <a:lnTo>
                  <a:pt x="7009155" y="568947"/>
                </a:lnTo>
                <a:lnTo>
                  <a:pt x="7038607" y="528853"/>
                </a:lnTo>
                <a:lnTo>
                  <a:pt x="7065581" y="487032"/>
                </a:lnTo>
                <a:lnTo>
                  <a:pt x="7089788" y="443649"/>
                </a:lnTo>
                <a:lnTo>
                  <a:pt x="7110958" y="398894"/>
                </a:lnTo>
                <a:lnTo>
                  <a:pt x="7128853" y="352945"/>
                </a:lnTo>
                <a:lnTo>
                  <a:pt x="7143178" y="305968"/>
                </a:lnTo>
                <a:lnTo>
                  <a:pt x="7153681" y="258140"/>
                </a:lnTo>
                <a:lnTo>
                  <a:pt x="7160107" y="209651"/>
                </a:lnTo>
                <a:lnTo>
                  <a:pt x="7162165" y="160680"/>
                </a:lnTo>
                <a:close/>
              </a:path>
              <a:path w="7392669" h="1026160">
                <a:moveTo>
                  <a:pt x="7392225" y="307873"/>
                </a:moveTo>
                <a:lnTo>
                  <a:pt x="7376236" y="263982"/>
                </a:lnTo>
                <a:lnTo>
                  <a:pt x="7357999" y="246214"/>
                </a:lnTo>
                <a:lnTo>
                  <a:pt x="7336371" y="238353"/>
                </a:lnTo>
                <a:lnTo>
                  <a:pt x="7313625" y="240665"/>
                </a:lnTo>
                <a:lnTo>
                  <a:pt x="7267664" y="285610"/>
                </a:lnTo>
                <a:lnTo>
                  <a:pt x="7253211" y="326771"/>
                </a:lnTo>
                <a:lnTo>
                  <a:pt x="7244474" y="372491"/>
                </a:lnTo>
                <a:lnTo>
                  <a:pt x="7237235" y="418350"/>
                </a:lnTo>
                <a:lnTo>
                  <a:pt x="7227341" y="459955"/>
                </a:lnTo>
                <a:lnTo>
                  <a:pt x="7207339" y="513346"/>
                </a:lnTo>
                <a:lnTo>
                  <a:pt x="7183526" y="564908"/>
                </a:lnTo>
                <a:lnTo>
                  <a:pt x="7156056" y="614489"/>
                </a:lnTo>
                <a:lnTo>
                  <a:pt x="7125068" y="661949"/>
                </a:lnTo>
                <a:lnTo>
                  <a:pt x="7094499" y="701090"/>
                </a:lnTo>
                <a:lnTo>
                  <a:pt x="7061530" y="737958"/>
                </a:lnTo>
                <a:lnTo>
                  <a:pt x="7026313" y="772439"/>
                </a:lnTo>
                <a:lnTo>
                  <a:pt x="6988975" y="804418"/>
                </a:lnTo>
                <a:lnTo>
                  <a:pt x="6949656" y="833805"/>
                </a:lnTo>
                <a:lnTo>
                  <a:pt x="6908482" y="860463"/>
                </a:lnTo>
                <a:lnTo>
                  <a:pt x="6865594" y="884301"/>
                </a:lnTo>
                <a:lnTo>
                  <a:pt x="6821132" y="905217"/>
                </a:lnTo>
                <a:lnTo>
                  <a:pt x="6775221" y="923086"/>
                </a:lnTo>
                <a:lnTo>
                  <a:pt x="6728003" y="937818"/>
                </a:lnTo>
                <a:lnTo>
                  <a:pt x="6722783" y="941019"/>
                </a:lnTo>
                <a:lnTo>
                  <a:pt x="6722364" y="946480"/>
                </a:lnTo>
                <a:lnTo>
                  <a:pt x="6725894" y="951382"/>
                </a:lnTo>
                <a:lnTo>
                  <a:pt x="6732511" y="952893"/>
                </a:lnTo>
                <a:lnTo>
                  <a:pt x="6783972" y="943902"/>
                </a:lnTo>
                <a:lnTo>
                  <a:pt x="6834467" y="931494"/>
                </a:lnTo>
                <a:lnTo>
                  <a:pt x="6883832" y="915758"/>
                </a:lnTo>
                <a:lnTo>
                  <a:pt x="6931939" y="896785"/>
                </a:lnTo>
                <a:lnTo>
                  <a:pt x="6978612" y="874687"/>
                </a:lnTo>
                <a:lnTo>
                  <a:pt x="7023709" y="849566"/>
                </a:lnTo>
                <a:lnTo>
                  <a:pt x="7067067" y="821499"/>
                </a:lnTo>
                <a:lnTo>
                  <a:pt x="7108545" y="790613"/>
                </a:lnTo>
                <a:lnTo>
                  <a:pt x="7147979" y="756996"/>
                </a:lnTo>
                <a:lnTo>
                  <a:pt x="7185228" y="720737"/>
                </a:lnTo>
                <a:lnTo>
                  <a:pt x="7221080" y="681685"/>
                </a:lnTo>
                <a:lnTo>
                  <a:pt x="7254405" y="640524"/>
                </a:lnTo>
                <a:lnTo>
                  <a:pt x="7284847" y="597331"/>
                </a:lnTo>
                <a:lnTo>
                  <a:pt x="7312038" y="552196"/>
                </a:lnTo>
                <a:lnTo>
                  <a:pt x="7335621" y="505167"/>
                </a:lnTo>
                <a:lnTo>
                  <a:pt x="7355726" y="462000"/>
                </a:lnTo>
                <a:lnTo>
                  <a:pt x="7375906" y="411594"/>
                </a:lnTo>
                <a:lnTo>
                  <a:pt x="7390092" y="358648"/>
                </a:lnTo>
                <a:lnTo>
                  <a:pt x="7392225" y="307873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2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6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9791" y="0"/>
            <a:ext cx="12058207" cy="637661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6174" y="1390942"/>
            <a:ext cx="5853826" cy="1268552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542925" marR="5080" indent="-530860">
              <a:lnSpc>
                <a:spcPts val="4370"/>
              </a:lnSpc>
              <a:spcBef>
                <a:spcPts val="960"/>
              </a:spcBef>
            </a:pPr>
            <a:r>
              <a:rPr sz="6000" spc="-110" dirty="0">
                <a:solidFill>
                  <a:srgbClr val="FF0000"/>
                </a:solidFill>
                <a:latin typeface="Tahoma"/>
                <a:cs typeface="Tahoma"/>
              </a:rPr>
              <a:t>Р</a:t>
            </a:r>
            <a:r>
              <a:rPr sz="6000" spc="105" dirty="0">
                <a:solidFill>
                  <a:srgbClr val="FF0000"/>
                </a:solidFill>
                <a:latin typeface="Tahoma"/>
                <a:cs typeface="Tahoma"/>
              </a:rPr>
              <a:t>е</a:t>
            </a:r>
            <a:r>
              <a:rPr sz="6000" spc="130" dirty="0">
                <a:solidFill>
                  <a:srgbClr val="FF0000"/>
                </a:solidFill>
                <a:latin typeface="Tahoma"/>
                <a:cs typeface="Tahoma"/>
              </a:rPr>
              <a:t>з</a:t>
            </a:r>
            <a:r>
              <a:rPr sz="6000" spc="150" dirty="0">
                <a:solidFill>
                  <a:srgbClr val="FF0000"/>
                </a:solidFill>
                <a:latin typeface="Tahoma"/>
                <a:cs typeface="Tahoma"/>
              </a:rPr>
              <a:t>у</a:t>
            </a:r>
            <a:r>
              <a:rPr sz="6000" spc="145" dirty="0">
                <a:solidFill>
                  <a:srgbClr val="FF0000"/>
                </a:solidFill>
                <a:latin typeface="Tahoma"/>
                <a:cs typeface="Tahoma"/>
              </a:rPr>
              <a:t>л</a:t>
            </a:r>
            <a:r>
              <a:rPr sz="6000" spc="25" dirty="0">
                <a:solidFill>
                  <a:srgbClr val="FF0000"/>
                </a:solidFill>
                <a:latin typeface="Tahoma"/>
                <a:cs typeface="Tahoma"/>
              </a:rPr>
              <a:t>ь</a:t>
            </a:r>
            <a:r>
              <a:rPr sz="6000" spc="360" dirty="0">
                <a:solidFill>
                  <a:srgbClr val="FF0000"/>
                </a:solidFill>
                <a:latin typeface="Tahoma"/>
                <a:cs typeface="Tahoma"/>
              </a:rPr>
              <a:t>т</a:t>
            </a:r>
            <a:r>
              <a:rPr sz="6000" spc="105" dirty="0">
                <a:solidFill>
                  <a:srgbClr val="FF0000"/>
                </a:solidFill>
                <a:latin typeface="Tahoma"/>
                <a:cs typeface="Tahoma"/>
              </a:rPr>
              <a:t>а</a:t>
            </a:r>
            <a:r>
              <a:rPr sz="6000" spc="360" dirty="0">
                <a:solidFill>
                  <a:srgbClr val="FF0000"/>
                </a:solidFill>
                <a:latin typeface="Tahoma"/>
                <a:cs typeface="Tahoma"/>
              </a:rPr>
              <a:t>т</a:t>
            </a:r>
            <a:r>
              <a:rPr sz="6000" spc="50" dirty="0">
                <a:solidFill>
                  <a:srgbClr val="FF0000"/>
                </a:solidFill>
                <a:latin typeface="Tahoma"/>
                <a:cs typeface="Tahoma"/>
              </a:rPr>
              <a:t>ы  </a:t>
            </a:r>
            <a:r>
              <a:rPr sz="6000" spc="155" dirty="0">
                <a:solidFill>
                  <a:srgbClr val="FF0000"/>
                </a:solidFill>
                <a:latin typeface="Tahoma"/>
                <a:cs typeface="Tahoma"/>
              </a:rPr>
              <a:t>проекта</a:t>
            </a:r>
            <a:endParaRPr sz="60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7713" y="3845754"/>
            <a:ext cx="122163" cy="12216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7713" y="5151379"/>
            <a:ext cx="122163" cy="12216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7713" y="5586588"/>
            <a:ext cx="122163" cy="12216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7713" y="6021796"/>
            <a:ext cx="122163" cy="12216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7713" y="6457005"/>
            <a:ext cx="122163" cy="12216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7713" y="6892214"/>
            <a:ext cx="122163" cy="12216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2335950" y="3640707"/>
            <a:ext cx="14275649" cy="4073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520" marR="598805">
              <a:lnSpc>
                <a:spcPct val="107800"/>
              </a:lnSpc>
              <a:spcBef>
                <a:spcPts val="100"/>
              </a:spcBef>
            </a:pPr>
            <a:r>
              <a:rPr sz="2800" spc="-45" dirty="0">
                <a:solidFill>
                  <a:schemeClr val="tx1"/>
                </a:solidFill>
              </a:rPr>
              <a:t>Повысился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25" dirty="0">
                <a:solidFill>
                  <a:schemeClr val="tx1"/>
                </a:solidFill>
              </a:rPr>
              <a:t>уровень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65" dirty="0">
                <a:solidFill>
                  <a:schemeClr val="tx1"/>
                </a:solidFill>
              </a:rPr>
              <a:t>знаний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110" dirty="0">
                <a:solidFill>
                  <a:schemeClr val="tx1"/>
                </a:solidFill>
              </a:rPr>
              <a:t>старших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85" dirty="0">
                <a:solidFill>
                  <a:schemeClr val="tx1"/>
                </a:solidFill>
              </a:rPr>
              <a:t>дошкольников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75" dirty="0">
                <a:solidFill>
                  <a:schemeClr val="tx1"/>
                </a:solidFill>
              </a:rPr>
              <a:t>и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195" dirty="0">
                <a:solidFill>
                  <a:schemeClr val="tx1"/>
                </a:solidFill>
              </a:rPr>
              <a:t>их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110" dirty="0">
                <a:solidFill>
                  <a:schemeClr val="tx1"/>
                </a:solidFill>
              </a:rPr>
              <a:t>родителей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75" dirty="0">
                <a:solidFill>
                  <a:schemeClr val="tx1"/>
                </a:solidFill>
              </a:rPr>
              <a:t>по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95" dirty="0">
                <a:solidFill>
                  <a:schemeClr val="tx1"/>
                </a:solidFill>
              </a:rPr>
              <a:t>истории </a:t>
            </a:r>
            <a:r>
              <a:rPr sz="2800" spc="-825" dirty="0">
                <a:solidFill>
                  <a:schemeClr val="tx1"/>
                </a:solidFill>
              </a:rPr>
              <a:t> </a:t>
            </a:r>
            <a:r>
              <a:rPr sz="2800" spc="-95" dirty="0">
                <a:solidFill>
                  <a:schemeClr val="tx1"/>
                </a:solidFill>
              </a:rPr>
              <a:t>советского </a:t>
            </a:r>
            <a:r>
              <a:rPr sz="2800" spc="-120" dirty="0">
                <a:solidFill>
                  <a:schemeClr val="tx1"/>
                </a:solidFill>
              </a:rPr>
              <a:t>народа </a:t>
            </a:r>
            <a:r>
              <a:rPr sz="2800" spc="-20" dirty="0">
                <a:solidFill>
                  <a:schemeClr val="tx1"/>
                </a:solidFill>
              </a:rPr>
              <a:t>через </a:t>
            </a:r>
            <a:r>
              <a:rPr sz="2800" spc="-65" dirty="0">
                <a:solidFill>
                  <a:schemeClr val="tx1"/>
                </a:solidFill>
              </a:rPr>
              <a:t>познание </a:t>
            </a:r>
            <a:r>
              <a:rPr sz="2800" spc="-100" dirty="0">
                <a:solidFill>
                  <a:schemeClr val="tx1"/>
                </a:solidFill>
              </a:rPr>
              <a:t>с </a:t>
            </a:r>
            <a:r>
              <a:rPr sz="2800" spc="-105" dirty="0">
                <a:solidFill>
                  <a:schemeClr val="tx1"/>
                </a:solidFill>
              </a:rPr>
              <a:t>легендарным </a:t>
            </a:r>
            <a:r>
              <a:rPr sz="2800" spc="-75" dirty="0">
                <a:solidFill>
                  <a:schemeClr val="tx1"/>
                </a:solidFill>
              </a:rPr>
              <a:t>прошлым </a:t>
            </a:r>
            <a:r>
              <a:rPr sz="2800" spc="-60" dirty="0">
                <a:solidFill>
                  <a:schemeClr val="tx1"/>
                </a:solidFill>
              </a:rPr>
              <a:t>России </a:t>
            </a:r>
            <a:r>
              <a:rPr sz="2800" spc="10" dirty="0">
                <a:solidFill>
                  <a:schemeClr val="tx1"/>
                </a:solidFill>
              </a:rPr>
              <a:t>во </a:t>
            </a:r>
            <a:r>
              <a:rPr sz="2800" spc="-25" dirty="0">
                <a:solidFill>
                  <a:schemeClr val="tx1"/>
                </a:solidFill>
              </a:rPr>
              <a:t>время </a:t>
            </a:r>
            <a:r>
              <a:rPr sz="2800" spc="-20" dirty="0">
                <a:solidFill>
                  <a:schemeClr val="tx1"/>
                </a:solidFill>
              </a:rPr>
              <a:t> </a:t>
            </a:r>
            <a:r>
              <a:rPr sz="2800" spc="130" dirty="0">
                <a:solidFill>
                  <a:schemeClr val="tx1"/>
                </a:solidFill>
              </a:rPr>
              <a:t>В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120" dirty="0">
                <a:solidFill>
                  <a:schemeClr val="tx1"/>
                </a:solidFill>
              </a:rPr>
              <a:t>л</a:t>
            </a:r>
            <a:r>
              <a:rPr sz="2800" spc="-80" dirty="0">
                <a:solidFill>
                  <a:schemeClr val="tx1"/>
                </a:solidFill>
              </a:rPr>
              <a:t>и</a:t>
            </a:r>
            <a:r>
              <a:rPr sz="2800" spc="-215" dirty="0">
                <a:solidFill>
                  <a:schemeClr val="tx1"/>
                </a:solidFill>
              </a:rPr>
              <a:t>к</a:t>
            </a:r>
            <a:r>
              <a:rPr sz="2800" spc="-85" dirty="0">
                <a:solidFill>
                  <a:schemeClr val="tx1"/>
                </a:solidFill>
              </a:rPr>
              <a:t>о</a:t>
            </a:r>
            <a:r>
              <a:rPr sz="2800" spc="-75" dirty="0">
                <a:solidFill>
                  <a:schemeClr val="tx1"/>
                </a:solidFill>
              </a:rPr>
              <a:t>й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45" dirty="0">
                <a:solidFill>
                  <a:schemeClr val="tx1"/>
                </a:solidFill>
              </a:rPr>
              <a:t>О</a:t>
            </a:r>
            <a:r>
              <a:rPr sz="2800" spc="-135" dirty="0">
                <a:solidFill>
                  <a:schemeClr val="tx1"/>
                </a:solidFill>
              </a:rPr>
              <a:t>т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140" dirty="0">
                <a:solidFill>
                  <a:schemeClr val="tx1"/>
                </a:solidFill>
              </a:rPr>
              <a:t>ч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105" dirty="0">
                <a:solidFill>
                  <a:schemeClr val="tx1"/>
                </a:solidFill>
              </a:rPr>
              <a:t>с</a:t>
            </a:r>
            <a:r>
              <a:rPr sz="2800" spc="-135" dirty="0">
                <a:solidFill>
                  <a:schemeClr val="tx1"/>
                </a:solidFill>
              </a:rPr>
              <a:t>т</a:t>
            </a:r>
            <a:r>
              <a:rPr sz="2800" spc="100" dirty="0">
                <a:solidFill>
                  <a:schemeClr val="tx1"/>
                </a:solidFill>
              </a:rPr>
              <a:t>в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50" dirty="0">
                <a:solidFill>
                  <a:schemeClr val="tx1"/>
                </a:solidFill>
              </a:rPr>
              <a:t>нн</a:t>
            </a:r>
            <a:r>
              <a:rPr sz="2800" spc="-85" dirty="0">
                <a:solidFill>
                  <a:schemeClr val="tx1"/>
                </a:solidFill>
              </a:rPr>
              <a:t>о</a:t>
            </a:r>
            <a:r>
              <a:rPr sz="2800" spc="-75" dirty="0">
                <a:solidFill>
                  <a:schemeClr val="tx1"/>
                </a:solidFill>
              </a:rPr>
              <a:t>й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100" dirty="0">
                <a:solidFill>
                  <a:schemeClr val="tx1"/>
                </a:solidFill>
              </a:rPr>
              <a:t>в</a:t>
            </a:r>
            <a:r>
              <a:rPr sz="2800" spc="-85" dirty="0">
                <a:solidFill>
                  <a:schemeClr val="tx1"/>
                </a:solidFill>
              </a:rPr>
              <a:t>о</a:t>
            </a:r>
            <a:r>
              <a:rPr sz="2800" spc="-80" dirty="0">
                <a:solidFill>
                  <a:schemeClr val="tx1"/>
                </a:solidFill>
              </a:rPr>
              <a:t>й</a:t>
            </a:r>
            <a:r>
              <a:rPr sz="2800" spc="-50" dirty="0">
                <a:solidFill>
                  <a:schemeClr val="tx1"/>
                </a:solidFill>
              </a:rPr>
              <a:t>н</a:t>
            </a:r>
            <a:r>
              <a:rPr sz="2800" spc="-10" dirty="0">
                <a:solidFill>
                  <a:schemeClr val="tx1"/>
                </a:solidFill>
              </a:rPr>
              <a:t>ы</a:t>
            </a:r>
            <a:r>
              <a:rPr sz="2800" spc="-210" dirty="0">
                <a:solidFill>
                  <a:schemeClr val="tx1"/>
                </a:solidFill>
              </a:rPr>
              <a:t>.</a:t>
            </a:r>
          </a:p>
          <a:p>
            <a:pPr marL="350520">
              <a:lnSpc>
                <a:spcPct val="100000"/>
              </a:lnSpc>
              <a:spcBef>
                <a:spcPts val="245"/>
              </a:spcBef>
            </a:pPr>
            <a:r>
              <a:rPr sz="2800" spc="-135" dirty="0">
                <a:solidFill>
                  <a:schemeClr val="tx1"/>
                </a:solidFill>
              </a:rPr>
              <a:t>Дети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95" dirty="0">
                <a:solidFill>
                  <a:schemeClr val="tx1"/>
                </a:solidFill>
              </a:rPr>
              <a:t>знакомы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100" dirty="0">
                <a:solidFill>
                  <a:schemeClr val="tx1"/>
                </a:solidFill>
              </a:rPr>
              <a:t>с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90" dirty="0">
                <a:solidFill>
                  <a:schemeClr val="tx1"/>
                </a:solidFill>
              </a:rPr>
              <a:t>символикой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95" dirty="0">
                <a:solidFill>
                  <a:schemeClr val="tx1"/>
                </a:solidFill>
              </a:rPr>
              <a:t>Российского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125" dirty="0">
                <a:solidFill>
                  <a:schemeClr val="tx1"/>
                </a:solidFill>
              </a:rPr>
              <a:t>государства.</a:t>
            </a:r>
          </a:p>
          <a:p>
            <a:pPr marL="350520" marR="153035">
              <a:lnSpc>
                <a:spcPts val="3429"/>
              </a:lnSpc>
              <a:spcBef>
                <a:spcPts val="150"/>
              </a:spcBef>
            </a:pPr>
            <a:r>
              <a:rPr sz="2800" spc="75" dirty="0">
                <a:solidFill>
                  <a:schemeClr val="tx1"/>
                </a:solidFill>
              </a:rPr>
              <a:t>Р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65" dirty="0">
                <a:solidFill>
                  <a:schemeClr val="tx1"/>
                </a:solidFill>
              </a:rPr>
              <a:t>б</a:t>
            </a:r>
            <a:r>
              <a:rPr sz="2800" spc="40" dirty="0">
                <a:solidFill>
                  <a:schemeClr val="tx1"/>
                </a:solidFill>
              </a:rPr>
              <a:t>я</a:t>
            </a:r>
            <a:r>
              <a:rPr sz="2800" spc="-135" dirty="0">
                <a:solidFill>
                  <a:schemeClr val="tx1"/>
                </a:solidFill>
              </a:rPr>
              <a:t>т</a:t>
            </a:r>
            <a:r>
              <a:rPr sz="2800" spc="-65" dirty="0">
                <a:solidFill>
                  <a:schemeClr val="tx1"/>
                </a:solidFill>
              </a:rPr>
              <a:t>а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80" dirty="0">
                <a:solidFill>
                  <a:schemeClr val="tx1"/>
                </a:solidFill>
              </a:rPr>
              <a:t>и</a:t>
            </a:r>
            <a:r>
              <a:rPr sz="2800" spc="-145" dirty="0">
                <a:solidFill>
                  <a:schemeClr val="tx1"/>
                </a:solidFill>
              </a:rPr>
              <a:t>м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50" dirty="0">
                <a:solidFill>
                  <a:schemeClr val="tx1"/>
                </a:solidFill>
              </a:rPr>
              <a:t>ю</a:t>
            </a:r>
            <a:r>
              <a:rPr sz="2800" spc="-130" dirty="0">
                <a:solidFill>
                  <a:schemeClr val="tx1"/>
                </a:solidFill>
              </a:rPr>
              <a:t>т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75" dirty="0">
                <a:solidFill>
                  <a:schemeClr val="tx1"/>
                </a:solidFill>
              </a:rPr>
              <a:t>п</a:t>
            </a:r>
            <a:r>
              <a:rPr sz="2800" spc="-100" dirty="0">
                <a:solidFill>
                  <a:schemeClr val="tx1"/>
                </a:solidFill>
              </a:rPr>
              <a:t>р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345" dirty="0">
                <a:solidFill>
                  <a:schemeClr val="tx1"/>
                </a:solidFill>
              </a:rPr>
              <a:t>д</a:t>
            </a:r>
            <a:r>
              <a:rPr sz="2800" spc="-105" dirty="0">
                <a:solidFill>
                  <a:schemeClr val="tx1"/>
                </a:solidFill>
              </a:rPr>
              <a:t>с</a:t>
            </a:r>
            <a:r>
              <a:rPr sz="2800" spc="-135" dirty="0">
                <a:solidFill>
                  <a:schemeClr val="tx1"/>
                </a:solidFill>
              </a:rPr>
              <a:t>т</a:t>
            </a:r>
            <a:r>
              <a:rPr sz="2800" spc="-70" dirty="0">
                <a:solidFill>
                  <a:schemeClr val="tx1"/>
                </a:solidFill>
              </a:rPr>
              <a:t>а</a:t>
            </a:r>
            <a:r>
              <a:rPr sz="2800" spc="100" dirty="0">
                <a:solidFill>
                  <a:schemeClr val="tx1"/>
                </a:solidFill>
              </a:rPr>
              <a:t>в</a:t>
            </a:r>
            <a:r>
              <a:rPr sz="2800" spc="-120" dirty="0">
                <a:solidFill>
                  <a:schemeClr val="tx1"/>
                </a:solidFill>
              </a:rPr>
              <a:t>л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50" dirty="0">
                <a:solidFill>
                  <a:schemeClr val="tx1"/>
                </a:solidFill>
              </a:rPr>
              <a:t>н</a:t>
            </a:r>
            <a:r>
              <a:rPr sz="2800" spc="-80" dirty="0">
                <a:solidFill>
                  <a:schemeClr val="tx1"/>
                </a:solidFill>
              </a:rPr>
              <a:t>и</a:t>
            </a:r>
            <a:r>
              <a:rPr sz="2800" spc="-25" dirty="0">
                <a:solidFill>
                  <a:schemeClr val="tx1"/>
                </a:solidFill>
              </a:rPr>
              <a:t>е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80" dirty="0">
                <a:solidFill>
                  <a:schemeClr val="tx1"/>
                </a:solidFill>
              </a:rPr>
              <a:t>о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100" dirty="0">
                <a:solidFill>
                  <a:schemeClr val="tx1"/>
                </a:solidFill>
              </a:rPr>
              <a:t>в</a:t>
            </a:r>
            <a:r>
              <a:rPr sz="2800" spc="-85" dirty="0">
                <a:solidFill>
                  <a:schemeClr val="tx1"/>
                </a:solidFill>
              </a:rPr>
              <a:t>о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50" dirty="0">
                <a:solidFill>
                  <a:schemeClr val="tx1"/>
                </a:solidFill>
              </a:rPr>
              <a:t>нн</a:t>
            </a:r>
            <a:r>
              <a:rPr sz="2800" spc="-10" dirty="0">
                <a:solidFill>
                  <a:schemeClr val="tx1"/>
                </a:solidFill>
              </a:rPr>
              <a:t>ы</a:t>
            </a:r>
            <a:r>
              <a:rPr sz="2800" spc="-310" dirty="0">
                <a:solidFill>
                  <a:schemeClr val="tx1"/>
                </a:solidFill>
              </a:rPr>
              <a:t>х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75" dirty="0">
                <a:solidFill>
                  <a:schemeClr val="tx1"/>
                </a:solidFill>
              </a:rPr>
              <a:t>п</a:t>
            </a:r>
            <a:r>
              <a:rPr sz="2800" spc="-100" dirty="0">
                <a:solidFill>
                  <a:schemeClr val="tx1"/>
                </a:solidFill>
              </a:rPr>
              <a:t>р</a:t>
            </a:r>
            <a:r>
              <a:rPr sz="2800" spc="-85" dirty="0">
                <a:solidFill>
                  <a:schemeClr val="tx1"/>
                </a:solidFill>
              </a:rPr>
              <a:t>о</a:t>
            </a:r>
            <a:r>
              <a:rPr sz="2800" spc="-375" dirty="0">
                <a:solidFill>
                  <a:schemeClr val="tx1"/>
                </a:solidFill>
              </a:rPr>
              <a:t>ф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105" dirty="0">
                <a:solidFill>
                  <a:schemeClr val="tx1"/>
                </a:solidFill>
              </a:rPr>
              <a:t>сс</a:t>
            </a:r>
            <a:r>
              <a:rPr sz="2800" spc="-80" dirty="0">
                <a:solidFill>
                  <a:schemeClr val="tx1"/>
                </a:solidFill>
              </a:rPr>
              <a:t>и</a:t>
            </a:r>
            <a:r>
              <a:rPr sz="2800" spc="40" dirty="0">
                <a:solidFill>
                  <a:schemeClr val="tx1"/>
                </a:solidFill>
              </a:rPr>
              <a:t>я</a:t>
            </a:r>
            <a:r>
              <a:rPr sz="2800" spc="-310" dirty="0">
                <a:solidFill>
                  <a:schemeClr val="tx1"/>
                </a:solidFill>
              </a:rPr>
              <a:t>х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75" dirty="0">
                <a:solidFill>
                  <a:schemeClr val="tx1"/>
                </a:solidFill>
              </a:rPr>
              <a:t>и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100" dirty="0">
                <a:solidFill>
                  <a:schemeClr val="tx1"/>
                </a:solidFill>
              </a:rPr>
              <a:t>р</a:t>
            </a:r>
            <a:r>
              <a:rPr sz="2800" spc="-85" dirty="0">
                <a:solidFill>
                  <a:schemeClr val="tx1"/>
                </a:solidFill>
              </a:rPr>
              <a:t>о</a:t>
            </a:r>
            <a:r>
              <a:rPr sz="2800" spc="-345" dirty="0">
                <a:solidFill>
                  <a:schemeClr val="tx1"/>
                </a:solidFill>
              </a:rPr>
              <a:t>д</a:t>
            </a:r>
            <a:r>
              <a:rPr sz="2800" spc="-70" dirty="0">
                <a:solidFill>
                  <a:schemeClr val="tx1"/>
                </a:solidFill>
              </a:rPr>
              <a:t>а</a:t>
            </a:r>
            <a:r>
              <a:rPr sz="2800" spc="-310" dirty="0">
                <a:solidFill>
                  <a:schemeClr val="tx1"/>
                </a:solidFill>
              </a:rPr>
              <a:t>х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100" dirty="0">
                <a:solidFill>
                  <a:schemeClr val="tx1"/>
                </a:solidFill>
              </a:rPr>
              <a:t>в</a:t>
            </a:r>
            <a:r>
              <a:rPr sz="2800" spc="-85" dirty="0">
                <a:solidFill>
                  <a:schemeClr val="tx1"/>
                </a:solidFill>
              </a:rPr>
              <a:t>о</a:t>
            </a:r>
            <a:r>
              <a:rPr sz="2800" spc="-80" dirty="0">
                <a:solidFill>
                  <a:schemeClr val="tx1"/>
                </a:solidFill>
              </a:rPr>
              <a:t>й</a:t>
            </a:r>
            <a:r>
              <a:rPr sz="2800" spc="-105" dirty="0">
                <a:solidFill>
                  <a:schemeClr val="tx1"/>
                </a:solidFill>
              </a:rPr>
              <a:t>с</a:t>
            </a:r>
            <a:r>
              <a:rPr sz="2800" spc="-210" dirty="0">
                <a:solidFill>
                  <a:schemeClr val="tx1"/>
                </a:solidFill>
              </a:rPr>
              <a:t>к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75" dirty="0">
                <a:solidFill>
                  <a:schemeClr val="tx1"/>
                </a:solidFill>
              </a:rPr>
              <a:t>Р</a:t>
            </a:r>
            <a:r>
              <a:rPr sz="2800" spc="-210" dirty="0">
                <a:solidFill>
                  <a:schemeClr val="tx1"/>
                </a:solidFill>
              </a:rPr>
              <a:t>.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175" dirty="0">
                <a:solidFill>
                  <a:schemeClr val="tx1"/>
                </a:solidFill>
              </a:rPr>
              <a:t>Ф</a:t>
            </a:r>
            <a:r>
              <a:rPr sz="2800" spc="-210" dirty="0">
                <a:solidFill>
                  <a:schemeClr val="tx1"/>
                </a:solidFill>
              </a:rPr>
              <a:t>.  </a:t>
            </a:r>
            <a:r>
              <a:rPr sz="2800" spc="-80" dirty="0">
                <a:solidFill>
                  <a:schemeClr val="tx1"/>
                </a:solidFill>
              </a:rPr>
              <a:t>Ознакомлены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100" dirty="0">
                <a:solidFill>
                  <a:schemeClr val="tx1"/>
                </a:solidFill>
              </a:rPr>
              <a:t>с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75" dirty="0">
                <a:solidFill>
                  <a:schemeClr val="tx1"/>
                </a:solidFill>
              </a:rPr>
              <a:t>произведениями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85" dirty="0">
                <a:solidFill>
                  <a:schemeClr val="tx1"/>
                </a:solidFill>
              </a:rPr>
              <a:t>поэтов,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100" dirty="0">
                <a:solidFill>
                  <a:schemeClr val="tx1"/>
                </a:solidFill>
              </a:rPr>
              <a:t>писателей,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140" dirty="0">
                <a:solidFill>
                  <a:schemeClr val="tx1"/>
                </a:solidFill>
              </a:rPr>
              <a:t>художников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55" dirty="0">
                <a:solidFill>
                  <a:schemeClr val="tx1"/>
                </a:solidFill>
              </a:rPr>
              <a:t>на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50" dirty="0">
                <a:solidFill>
                  <a:schemeClr val="tx1"/>
                </a:solidFill>
              </a:rPr>
              <a:t>военную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140" dirty="0">
                <a:solidFill>
                  <a:schemeClr val="tx1"/>
                </a:solidFill>
              </a:rPr>
              <a:t>тему. </a:t>
            </a:r>
            <a:r>
              <a:rPr sz="2800" spc="-825" dirty="0">
                <a:solidFill>
                  <a:schemeClr val="tx1"/>
                </a:solidFill>
              </a:rPr>
              <a:t> </a:t>
            </a:r>
            <a:r>
              <a:rPr sz="2800" spc="-60" dirty="0">
                <a:solidFill>
                  <a:schemeClr val="tx1"/>
                </a:solidFill>
              </a:rPr>
              <a:t>И</a:t>
            </a:r>
            <a:r>
              <a:rPr sz="2800" spc="-145" dirty="0">
                <a:solidFill>
                  <a:schemeClr val="tx1"/>
                </a:solidFill>
              </a:rPr>
              <a:t>м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50" dirty="0">
                <a:solidFill>
                  <a:schemeClr val="tx1"/>
                </a:solidFill>
              </a:rPr>
              <a:t>ю</a:t>
            </a:r>
            <a:r>
              <a:rPr sz="2800" spc="-130" dirty="0">
                <a:solidFill>
                  <a:schemeClr val="tx1"/>
                </a:solidFill>
              </a:rPr>
              <a:t>т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75" dirty="0">
                <a:solidFill>
                  <a:schemeClr val="tx1"/>
                </a:solidFill>
              </a:rPr>
              <a:t>п</a:t>
            </a:r>
            <a:r>
              <a:rPr sz="2800" spc="-100" dirty="0">
                <a:solidFill>
                  <a:schemeClr val="tx1"/>
                </a:solidFill>
              </a:rPr>
              <a:t>р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345" dirty="0">
                <a:solidFill>
                  <a:schemeClr val="tx1"/>
                </a:solidFill>
              </a:rPr>
              <a:t>д</a:t>
            </a:r>
            <a:r>
              <a:rPr sz="2800" spc="-105" dirty="0">
                <a:solidFill>
                  <a:schemeClr val="tx1"/>
                </a:solidFill>
              </a:rPr>
              <a:t>с</a:t>
            </a:r>
            <a:r>
              <a:rPr sz="2800" spc="-135" dirty="0">
                <a:solidFill>
                  <a:schemeClr val="tx1"/>
                </a:solidFill>
              </a:rPr>
              <a:t>т</a:t>
            </a:r>
            <a:r>
              <a:rPr sz="2800" spc="-70" dirty="0">
                <a:solidFill>
                  <a:schemeClr val="tx1"/>
                </a:solidFill>
              </a:rPr>
              <a:t>а</a:t>
            </a:r>
            <a:r>
              <a:rPr sz="2800" spc="100" dirty="0">
                <a:solidFill>
                  <a:schemeClr val="tx1"/>
                </a:solidFill>
              </a:rPr>
              <a:t>в</a:t>
            </a:r>
            <a:r>
              <a:rPr sz="2800" spc="-120" dirty="0">
                <a:solidFill>
                  <a:schemeClr val="tx1"/>
                </a:solidFill>
              </a:rPr>
              <a:t>л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50" dirty="0">
                <a:solidFill>
                  <a:schemeClr val="tx1"/>
                </a:solidFill>
              </a:rPr>
              <a:t>н</a:t>
            </a:r>
            <a:r>
              <a:rPr sz="2800" spc="-80" dirty="0">
                <a:solidFill>
                  <a:schemeClr val="tx1"/>
                </a:solidFill>
              </a:rPr>
              <a:t>и</a:t>
            </a:r>
            <a:r>
              <a:rPr sz="2800" spc="45" dirty="0">
                <a:solidFill>
                  <a:schemeClr val="tx1"/>
                </a:solidFill>
              </a:rPr>
              <a:t>я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80" dirty="0">
                <a:solidFill>
                  <a:schemeClr val="tx1"/>
                </a:solidFill>
              </a:rPr>
              <a:t>о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75" dirty="0">
                <a:solidFill>
                  <a:schemeClr val="tx1"/>
                </a:solidFill>
              </a:rPr>
              <a:t>п</a:t>
            </a:r>
            <a:r>
              <a:rPr sz="2800" spc="-70" dirty="0">
                <a:solidFill>
                  <a:schemeClr val="tx1"/>
                </a:solidFill>
              </a:rPr>
              <a:t>а</a:t>
            </a:r>
            <a:r>
              <a:rPr sz="2800" spc="-145" dirty="0">
                <a:solidFill>
                  <a:schemeClr val="tx1"/>
                </a:solidFill>
              </a:rPr>
              <a:t>м</a:t>
            </a:r>
            <a:r>
              <a:rPr sz="2800" spc="40" dirty="0">
                <a:solidFill>
                  <a:schemeClr val="tx1"/>
                </a:solidFill>
              </a:rPr>
              <a:t>я</a:t>
            </a:r>
            <a:r>
              <a:rPr sz="2800" spc="-135" dirty="0">
                <a:solidFill>
                  <a:schemeClr val="tx1"/>
                </a:solidFill>
              </a:rPr>
              <a:t>т</a:t>
            </a:r>
            <a:r>
              <a:rPr sz="2800" spc="-50" dirty="0">
                <a:solidFill>
                  <a:schemeClr val="tx1"/>
                </a:solidFill>
              </a:rPr>
              <a:t>н</a:t>
            </a:r>
            <a:r>
              <a:rPr sz="2800" spc="-80" dirty="0">
                <a:solidFill>
                  <a:schemeClr val="tx1"/>
                </a:solidFill>
              </a:rPr>
              <a:t>и</a:t>
            </a:r>
            <a:r>
              <a:rPr sz="2800" spc="-215" dirty="0">
                <a:solidFill>
                  <a:schemeClr val="tx1"/>
                </a:solidFill>
              </a:rPr>
              <a:t>к</a:t>
            </a:r>
            <a:r>
              <a:rPr sz="2800" spc="-70" dirty="0">
                <a:solidFill>
                  <a:schemeClr val="tx1"/>
                </a:solidFill>
              </a:rPr>
              <a:t>а</a:t>
            </a:r>
            <a:r>
              <a:rPr sz="2800" spc="-310" dirty="0">
                <a:solidFill>
                  <a:schemeClr val="tx1"/>
                </a:solidFill>
              </a:rPr>
              <a:t>х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100" dirty="0">
                <a:solidFill>
                  <a:schemeClr val="tx1"/>
                </a:solidFill>
              </a:rPr>
              <a:t>в</a:t>
            </a:r>
            <a:r>
              <a:rPr sz="2800" spc="-85" dirty="0">
                <a:solidFill>
                  <a:schemeClr val="tx1"/>
                </a:solidFill>
              </a:rPr>
              <a:t>оз</a:t>
            </a:r>
            <a:r>
              <a:rPr sz="2800" spc="-345" dirty="0">
                <a:solidFill>
                  <a:schemeClr val="tx1"/>
                </a:solidFill>
              </a:rPr>
              <a:t>д</a:t>
            </a:r>
            <a:r>
              <a:rPr sz="2800" spc="100" dirty="0">
                <a:solidFill>
                  <a:schemeClr val="tx1"/>
                </a:solidFill>
              </a:rPr>
              <a:t>в</a:t>
            </a:r>
            <a:r>
              <a:rPr sz="2800" spc="-80" dirty="0">
                <a:solidFill>
                  <a:schemeClr val="tx1"/>
                </a:solidFill>
              </a:rPr>
              <a:t>и</a:t>
            </a:r>
            <a:r>
              <a:rPr sz="2800" spc="-204" dirty="0">
                <a:solidFill>
                  <a:schemeClr val="tx1"/>
                </a:solidFill>
              </a:rPr>
              <a:t>г</a:t>
            </a:r>
            <a:r>
              <a:rPr sz="2800" spc="-50" dirty="0">
                <a:solidFill>
                  <a:schemeClr val="tx1"/>
                </a:solidFill>
              </a:rPr>
              <a:t>н</a:t>
            </a:r>
            <a:r>
              <a:rPr sz="2800" spc="-185" dirty="0">
                <a:solidFill>
                  <a:schemeClr val="tx1"/>
                </a:solidFill>
              </a:rPr>
              <a:t>у</a:t>
            </a:r>
            <a:r>
              <a:rPr sz="2800" spc="-135" dirty="0">
                <a:solidFill>
                  <a:schemeClr val="tx1"/>
                </a:solidFill>
              </a:rPr>
              <a:t>т</a:t>
            </a:r>
            <a:r>
              <a:rPr sz="2800" spc="-10" dirty="0">
                <a:solidFill>
                  <a:schemeClr val="tx1"/>
                </a:solidFill>
              </a:rPr>
              <a:t>ы</a:t>
            </a:r>
            <a:r>
              <a:rPr sz="2800" spc="-310" dirty="0">
                <a:solidFill>
                  <a:schemeClr val="tx1"/>
                </a:solidFill>
              </a:rPr>
              <a:t>х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105" dirty="0">
                <a:solidFill>
                  <a:schemeClr val="tx1"/>
                </a:solidFill>
              </a:rPr>
              <a:t>в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140" dirty="0">
                <a:solidFill>
                  <a:schemeClr val="tx1"/>
                </a:solidFill>
              </a:rPr>
              <a:t>ч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105" dirty="0">
                <a:solidFill>
                  <a:schemeClr val="tx1"/>
                </a:solidFill>
              </a:rPr>
              <a:t>с</a:t>
            </a:r>
            <a:r>
              <a:rPr sz="2800" spc="-135" dirty="0">
                <a:solidFill>
                  <a:schemeClr val="tx1"/>
                </a:solidFill>
              </a:rPr>
              <a:t>т</a:t>
            </a:r>
            <a:r>
              <a:rPr sz="2800" spc="160" dirty="0">
                <a:solidFill>
                  <a:schemeClr val="tx1"/>
                </a:solidFill>
              </a:rPr>
              <a:t>ь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-204" dirty="0">
                <a:solidFill>
                  <a:schemeClr val="tx1"/>
                </a:solidFill>
              </a:rPr>
              <a:t>г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-100" dirty="0">
                <a:solidFill>
                  <a:schemeClr val="tx1"/>
                </a:solidFill>
              </a:rPr>
              <a:t>р</a:t>
            </a:r>
            <a:r>
              <a:rPr sz="2800" spc="-85" dirty="0">
                <a:solidFill>
                  <a:schemeClr val="tx1"/>
                </a:solidFill>
              </a:rPr>
              <a:t>о</a:t>
            </a:r>
            <a:r>
              <a:rPr sz="2800" spc="-30" dirty="0">
                <a:solidFill>
                  <a:schemeClr val="tx1"/>
                </a:solidFill>
              </a:rPr>
              <a:t>е</a:t>
            </a:r>
            <a:r>
              <a:rPr sz="2800" spc="105" dirty="0">
                <a:solidFill>
                  <a:schemeClr val="tx1"/>
                </a:solidFill>
              </a:rPr>
              <a:t>в</a:t>
            </a:r>
            <a:r>
              <a:rPr sz="2800" spc="-155" dirty="0">
                <a:solidFill>
                  <a:schemeClr val="tx1"/>
                </a:solidFill>
              </a:rPr>
              <a:t> </a:t>
            </a:r>
            <a:r>
              <a:rPr sz="2800" spc="130" dirty="0">
                <a:solidFill>
                  <a:schemeClr val="tx1"/>
                </a:solidFill>
              </a:rPr>
              <a:t>В</a:t>
            </a:r>
            <a:r>
              <a:rPr sz="2800" spc="-45" dirty="0">
                <a:solidFill>
                  <a:schemeClr val="tx1"/>
                </a:solidFill>
              </a:rPr>
              <a:t>О</a:t>
            </a:r>
            <a:r>
              <a:rPr sz="2800" spc="130" dirty="0">
                <a:solidFill>
                  <a:schemeClr val="tx1"/>
                </a:solidFill>
              </a:rPr>
              <a:t>В</a:t>
            </a:r>
            <a:r>
              <a:rPr sz="2800" spc="-210" dirty="0">
                <a:solidFill>
                  <a:schemeClr val="tx1"/>
                </a:solidFill>
              </a:rPr>
              <a:t>.</a:t>
            </a:r>
          </a:p>
          <a:p>
            <a:pPr marL="350520">
              <a:lnSpc>
                <a:spcPct val="100000"/>
              </a:lnSpc>
              <a:spcBef>
                <a:spcPts val="85"/>
              </a:spcBef>
            </a:pPr>
            <a:r>
              <a:rPr sz="2800" spc="-145" dirty="0">
                <a:solidFill>
                  <a:schemeClr val="tx1"/>
                </a:solidFill>
              </a:rPr>
              <a:t>У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125" dirty="0">
                <a:solidFill>
                  <a:schemeClr val="tx1"/>
                </a:solidFill>
              </a:rPr>
              <a:t>детей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70" dirty="0">
                <a:solidFill>
                  <a:schemeClr val="tx1"/>
                </a:solidFill>
              </a:rPr>
              <a:t>имеется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25" dirty="0">
                <a:solidFill>
                  <a:schemeClr val="tx1"/>
                </a:solidFill>
              </a:rPr>
              <a:t>чувство</a:t>
            </a:r>
            <a:r>
              <a:rPr sz="2800" spc="-145" dirty="0">
                <a:solidFill>
                  <a:schemeClr val="tx1"/>
                </a:solidFill>
              </a:rPr>
              <a:t> </a:t>
            </a:r>
            <a:r>
              <a:rPr sz="2800" spc="-55" dirty="0">
                <a:solidFill>
                  <a:schemeClr val="tx1"/>
                </a:solidFill>
              </a:rPr>
              <a:t>уважения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210" dirty="0">
                <a:solidFill>
                  <a:schemeClr val="tx1"/>
                </a:solidFill>
              </a:rPr>
              <a:t>к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100" dirty="0">
                <a:solidFill>
                  <a:schemeClr val="tx1"/>
                </a:solidFill>
              </a:rPr>
              <a:t>защитникам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80" dirty="0">
                <a:solidFill>
                  <a:schemeClr val="tx1"/>
                </a:solidFill>
              </a:rPr>
              <a:t>Родины</a:t>
            </a:r>
            <a:r>
              <a:rPr sz="2800" spc="-145" dirty="0">
                <a:solidFill>
                  <a:schemeClr val="tx1"/>
                </a:solidFill>
              </a:rPr>
              <a:t> </a:t>
            </a:r>
            <a:r>
              <a:rPr sz="2800" spc="-75" dirty="0">
                <a:solidFill>
                  <a:schemeClr val="tx1"/>
                </a:solidFill>
              </a:rPr>
              <a:t>и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140" dirty="0">
                <a:solidFill>
                  <a:schemeClr val="tx1"/>
                </a:solidFill>
              </a:rPr>
              <a:t>гордост</a:t>
            </a:r>
            <a:r>
              <a:rPr lang="ru-RU" sz="2800" spc="-14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ь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75" dirty="0">
                <a:solidFill>
                  <a:schemeClr val="tx1"/>
                </a:solidFill>
              </a:rPr>
              <a:t>за</a:t>
            </a:r>
            <a:r>
              <a:rPr sz="2800" spc="-145" dirty="0">
                <a:solidFill>
                  <a:schemeClr val="tx1"/>
                </a:solidFill>
              </a:rPr>
              <a:t> </a:t>
            </a:r>
            <a:r>
              <a:rPr sz="2800" spc="-40" dirty="0" err="1">
                <a:solidFill>
                  <a:schemeClr val="tx1"/>
                </a:solidFill>
              </a:rPr>
              <a:t>свой</a:t>
            </a:r>
            <a:r>
              <a:rPr sz="2800" spc="-150" dirty="0">
                <a:solidFill>
                  <a:schemeClr val="tx1"/>
                </a:solidFill>
              </a:rPr>
              <a:t> </a:t>
            </a:r>
            <a:r>
              <a:rPr sz="2800" spc="-155" dirty="0" err="1">
                <a:solidFill>
                  <a:schemeClr val="tx1"/>
                </a:solidFill>
              </a:rPr>
              <a:t>народ</a:t>
            </a:r>
            <a:r>
              <a:rPr lang="ru-RU" spc="-155" dirty="0">
                <a:solidFill>
                  <a:schemeClr val="tx1"/>
                </a:solidFill>
              </a:rPr>
              <a:t>.</a:t>
            </a:r>
            <a:endParaRPr spc="-155" dirty="0">
              <a:solidFill>
                <a:schemeClr val="tx1"/>
              </a:solidFill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286" y="4564241"/>
            <a:ext cx="11373633" cy="572393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83ADC-3191-4CB3-BC20-322E979A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49304F-4C3A-4EE0-B13F-FCE283089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4E4F04-5812-4926-8F46-25FD15DF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" y="-190500"/>
            <a:ext cx="18282583" cy="10287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5EFC63-7044-4076-B40E-9F0383478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214" y="0"/>
            <a:ext cx="12058933" cy="63769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94EE09-6056-438B-9EEC-E7A99E610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5" y="4562360"/>
            <a:ext cx="11376122" cy="5724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1F2E44-513B-4AD6-8616-8B7C50C5BEC8}"/>
              </a:ext>
            </a:extLst>
          </p:cNvPr>
          <p:cNvSpPr txBox="1"/>
          <p:nvPr/>
        </p:nvSpPr>
        <p:spPr>
          <a:xfrm>
            <a:off x="2743200" y="3285087"/>
            <a:ext cx="1242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4400" b="1" i="1" dirty="0">
                <a:solidFill>
                  <a:srgbClr val="0070C0"/>
                </a:solidFill>
              </a:rPr>
              <a:t>Я считаю, что мой проект может быть использован педагогами для  развития нравственно - патриотического воспитания дошкольников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57256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81362" y="1107631"/>
            <a:ext cx="8696837" cy="32549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4965" marR="5080" indent="-342900">
              <a:lnSpc>
                <a:spcPct val="116599"/>
              </a:lnSpc>
              <a:spcBef>
                <a:spcPts val="90"/>
              </a:spcBef>
            </a:pPr>
            <a:r>
              <a:rPr sz="9500" spc="70" dirty="0">
                <a:solidFill>
                  <a:srgbClr val="FF0000"/>
                </a:solidFill>
                <a:latin typeface="Tahoma"/>
                <a:cs typeface="Tahoma"/>
              </a:rPr>
              <a:t>СПАСИБО</a:t>
            </a:r>
            <a:r>
              <a:rPr sz="9500" spc="-38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9500" spc="365" dirty="0">
                <a:solidFill>
                  <a:srgbClr val="FF0000"/>
                </a:solidFill>
                <a:latin typeface="Tahoma"/>
                <a:cs typeface="Tahoma"/>
              </a:rPr>
              <a:t>ЗА </a:t>
            </a:r>
            <a:r>
              <a:rPr sz="9500" spc="-277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9500" spc="235" dirty="0">
                <a:solidFill>
                  <a:srgbClr val="FF0000"/>
                </a:solidFill>
                <a:latin typeface="Tahoma"/>
                <a:cs typeface="Tahoma"/>
              </a:rPr>
              <a:t>ВНИМАНИЕ</a:t>
            </a:r>
            <a:r>
              <a:rPr lang="ru-RU" sz="9500" spc="235" dirty="0">
                <a:solidFill>
                  <a:srgbClr val="FF0000"/>
                </a:solidFill>
                <a:latin typeface="Tahoma"/>
                <a:cs typeface="Tahoma"/>
              </a:rPr>
              <a:t>!</a:t>
            </a:r>
            <a:endParaRPr sz="95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54390" y="4536414"/>
            <a:ext cx="639445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43" y="394347"/>
                </a:moveTo>
                <a:lnTo>
                  <a:pt x="1364119" y="366776"/>
                </a:lnTo>
                <a:lnTo>
                  <a:pt x="1314729" y="361708"/>
                </a:lnTo>
                <a:lnTo>
                  <a:pt x="1265237" y="358089"/>
                </a:lnTo>
                <a:lnTo>
                  <a:pt x="1215644" y="355879"/>
                </a:lnTo>
                <a:lnTo>
                  <a:pt x="1165999" y="355053"/>
                </a:lnTo>
                <a:lnTo>
                  <a:pt x="1116330" y="355561"/>
                </a:lnTo>
                <a:lnTo>
                  <a:pt x="1066647" y="357378"/>
                </a:lnTo>
                <a:lnTo>
                  <a:pt x="1016977" y="360464"/>
                </a:lnTo>
                <a:lnTo>
                  <a:pt x="967371" y="364794"/>
                </a:lnTo>
                <a:lnTo>
                  <a:pt x="917816" y="370319"/>
                </a:lnTo>
                <a:lnTo>
                  <a:pt x="868375" y="377012"/>
                </a:lnTo>
                <a:lnTo>
                  <a:pt x="819048" y="384848"/>
                </a:lnTo>
                <a:lnTo>
                  <a:pt x="769874" y="393776"/>
                </a:lnTo>
                <a:lnTo>
                  <a:pt x="720864" y="403758"/>
                </a:lnTo>
                <a:lnTo>
                  <a:pt x="672071" y="414782"/>
                </a:lnTo>
                <a:lnTo>
                  <a:pt x="623493" y="426796"/>
                </a:lnTo>
                <a:lnTo>
                  <a:pt x="575183" y="439762"/>
                </a:lnTo>
                <a:lnTo>
                  <a:pt x="527138" y="453669"/>
                </a:lnTo>
                <a:lnTo>
                  <a:pt x="479399" y="468452"/>
                </a:lnTo>
                <a:lnTo>
                  <a:pt x="432003" y="484085"/>
                </a:lnTo>
                <a:lnTo>
                  <a:pt x="384949" y="500545"/>
                </a:lnTo>
                <a:lnTo>
                  <a:pt x="338289" y="517791"/>
                </a:lnTo>
                <a:lnTo>
                  <a:pt x="292036" y="535787"/>
                </a:lnTo>
                <a:lnTo>
                  <a:pt x="246214" y="554507"/>
                </a:lnTo>
                <a:lnTo>
                  <a:pt x="200863" y="573900"/>
                </a:lnTo>
                <a:lnTo>
                  <a:pt x="197523" y="578700"/>
                </a:lnTo>
                <a:lnTo>
                  <a:pt x="198589" y="585216"/>
                </a:lnTo>
                <a:lnTo>
                  <a:pt x="203060" y="590270"/>
                </a:lnTo>
                <a:lnTo>
                  <a:pt x="209969" y="590715"/>
                </a:lnTo>
                <a:lnTo>
                  <a:pt x="258495" y="573646"/>
                </a:lnTo>
                <a:lnTo>
                  <a:pt x="307162" y="557644"/>
                </a:lnTo>
                <a:lnTo>
                  <a:pt x="355955" y="542709"/>
                </a:lnTo>
                <a:lnTo>
                  <a:pt x="404888" y="528789"/>
                </a:lnTo>
                <a:lnTo>
                  <a:pt x="453936" y="515861"/>
                </a:lnTo>
                <a:lnTo>
                  <a:pt x="503123" y="503872"/>
                </a:lnTo>
                <a:lnTo>
                  <a:pt x="552424" y="492810"/>
                </a:lnTo>
                <a:lnTo>
                  <a:pt x="601853" y="482638"/>
                </a:lnTo>
                <a:lnTo>
                  <a:pt x="651408" y="473329"/>
                </a:lnTo>
                <a:lnTo>
                  <a:pt x="701078" y="464820"/>
                </a:lnTo>
                <a:lnTo>
                  <a:pt x="750874" y="457111"/>
                </a:lnTo>
                <a:lnTo>
                  <a:pt x="800773" y="450151"/>
                </a:lnTo>
                <a:lnTo>
                  <a:pt x="850798" y="443915"/>
                </a:lnTo>
                <a:lnTo>
                  <a:pt x="900938" y="438365"/>
                </a:lnTo>
                <a:lnTo>
                  <a:pt x="951191" y="433476"/>
                </a:lnTo>
                <a:lnTo>
                  <a:pt x="1001547" y="429209"/>
                </a:lnTo>
                <a:lnTo>
                  <a:pt x="1052017" y="425526"/>
                </a:lnTo>
                <a:lnTo>
                  <a:pt x="1102588" y="422389"/>
                </a:lnTo>
                <a:lnTo>
                  <a:pt x="1153261" y="419785"/>
                </a:lnTo>
                <a:lnTo>
                  <a:pt x="1204048" y="417677"/>
                </a:lnTo>
                <a:lnTo>
                  <a:pt x="1254925" y="416013"/>
                </a:lnTo>
                <a:lnTo>
                  <a:pt x="1305915" y="414769"/>
                </a:lnTo>
                <a:lnTo>
                  <a:pt x="1356995" y="413931"/>
                </a:lnTo>
                <a:lnTo>
                  <a:pt x="1408176" y="413435"/>
                </a:lnTo>
                <a:lnTo>
                  <a:pt x="1421790" y="407530"/>
                </a:lnTo>
                <a:lnTo>
                  <a:pt x="1428343" y="394347"/>
                </a:lnTo>
                <a:close/>
              </a:path>
              <a:path w="6394450" h="880110">
                <a:moveTo>
                  <a:pt x="6195199" y="151180"/>
                </a:moveTo>
                <a:lnTo>
                  <a:pt x="6193790" y="101892"/>
                </a:lnTo>
                <a:lnTo>
                  <a:pt x="6186690" y="52412"/>
                </a:lnTo>
                <a:lnTo>
                  <a:pt x="6141059" y="2235"/>
                </a:lnTo>
                <a:lnTo>
                  <a:pt x="6106846" y="0"/>
                </a:lnTo>
                <a:lnTo>
                  <a:pt x="6074029" y="11569"/>
                </a:lnTo>
                <a:lnTo>
                  <a:pt x="6049391" y="35877"/>
                </a:lnTo>
                <a:lnTo>
                  <a:pt x="6039675" y="71818"/>
                </a:lnTo>
                <a:lnTo>
                  <a:pt x="6037961" y="123786"/>
                </a:lnTo>
                <a:lnTo>
                  <a:pt x="6032043" y="174066"/>
                </a:lnTo>
                <a:lnTo>
                  <a:pt x="6021946" y="222592"/>
                </a:lnTo>
                <a:lnTo>
                  <a:pt x="6007684" y="269290"/>
                </a:lnTo>
                <a:lnTo>
                  <a:pt x="5989269" y="314121"/>
                </a:lnTo>
                <a:lnTo>
                  <a:pt x="5966701" y="357009"/>
                </a:lnTo>
                <a:lnTo>
                  <a:pt x="5940031" y="397891"/>
                </a:lnTo>
                <a:lnTo>
                  <a:pt x="5909246" y="436714"/>
                </a:lnTo>
                <a:lnTo>
                  <a:pt x="5874372" y="473405"/>
                </a:lnTo>
                <a:lnTo>
                  <a:pt x="5835421" y="507898"/>
                </a:lnTo>
                <a:lnTo>
                  <a:pt x="5796000" y="537616"/>
                </a:lnTo>
                <a:lnTo>
                  <a:pt x="5754636" y="564146"/>
                </a:lnTo>
                <a:lnTo>
                  <a:pt x="5711558" y="587705"/>
                </a:lnTo>
                <a:lnTo>
                  <a:pt x="5667019" y="608495"/>
                </a:lnTo>
                <a:lnTo>
                  <a:pt x="5621223" y="626745"/>
                </a:lnTo>
                <a:lnTo>
                  <a:pt x="5574411" y="642645"/>
                </a:lnTo>
                <a:lnTo>
                  <a:pt x="5526811" y="656412"/>
                </a:lnTo>
                <a:lnTo>
                  <a:pt x="5478665" y="668261"/>
                </a:lnTo>
                <a:lnTo>
                  <a:pt x="5430190" y="678408"/>
                </a:lnTo>
                <a:lnTo>
                  <a:pt x="5381612" y="687057"/>
                </a:lnTo>
                <a:lnTo>
                  <a:pt x="5333174" y="694423"/>
                </a:lnTo>
                <a:lnTo>
                  <a:pt x="5285105" y="700709"/>
                </a:lnTo>
                <a:lnTo>
                  <a:pt x="5234927" y="706234"/>
                </a:lnTo>
                <a:lnTo>
                  <a:pt x="5184699" y="711187"/>
                </a:lnTo>
                <a:lnTo>
                  <a:pt x="5134407" y="715568"/>
                </a:lnTo>
                <a:lnTo>
                  <a:pt x="5084051" y="719416"/>
                </a:lnTo>
                <a:lnTo>
                  <a:pt x="5033657" y="722744"/>
                </a:lnTo>
                <a:lnTo>
                  <a:pt x="4983200" y="725563"/>
                </a:lnTo>
                <a:lnTo>
                  <a:pt x="4932718" y="727900"/>
                </a:lnTo>
                <a:lnTo>
                  <a:pt x="4882197" y="729767"/>
                </a:lnTo>
                <a:lnTo>
                  <a:pt x="4831651" y="731177"/>
                </a:lnTo>
                <a:lnTo>
                  <a:pt x="4781080" y="732167"/>
                </a:lnTo>
                <a:lnTo>
                  <a:pt x="4730483" y="732739"/>
                </a:lnTo>
                <a:lnTo>
                  <a:pt x="4679874" y="732929"/>
                </a:lnTo>
                <a:lnTo>
                  <a:pt x="4629251" y="732739"/>
                </a:lnTo>
                <a:lnTo>
                  <a:pt x="4578616" y="732180"/>
                </a:lnTo>
                <a:lnTo>
                  <a:pt x="4527994" y="731304"/>
                </a:lnTo>
                <a:lnTo>
                  <a:pt x="4477359" y="730097"/>
                </a:lnTo>
                <a:lnTo>
                  <a:pt x="4426750" y="728586"/>
                </a:lnTo>
                <a:lnTo>
                  <a:pt x="4376153" y="726808"/>
                </a:lnTo>
                <a:lnTo>
                  <a:pt x="4275010" y="722464"/>
                </a:lnTo>
                <a:lnTo>
                  <a:pt x="4173969" y="717207"/>
                </a:lnTo>
                <a:lnTo>
                  <a:pt x="4073093" y="711200"/>
                </a:lnTo>
                <a:lnTo>
                  <a:pt x="3972407" y="704596"/>
                </a:lnTo>
                <a:lnTo>
                  <a:pt x="3872268" y="697230"/>
                </a:lnTo>
                <a:lnTo>
                  <a:pt x="3772154" y="689241"/>
                </a:lnTo>
                <a:lnTo>
                  <a:pt x="3622002" y="676300"/>
                </a:lnTo>
                <a:lnTo>
                  <a:pt x="3421837" y="657669"/>
                </a:lnTo>
                <a:lnTo>
                  <a:pt x="2821406" y="598601"/>
                </a:lnTo>
                <a:lnTo>
                  <a:pt x="2671254" y="584568"/>
                </a:lnTo>
                <a:lnTo>
                  <a:pt x="2521064" y="571385"/>
                </a:lnTo>
                <a:lnTo>
                  <a:pt x="2420912" y="563194"/>
                </a:lnTo>
                <a:lnTo>
                  <a:pt x="2320747" y="555599"/>
                </a:lnTo>
                <a:lnTo>
                  <a:pt x="2220544" y="548665"/>
                </a:lnTo>
                <a:lnTo>
                  <a:pt x="2120328" y="542480"/>
                </a:lnTo>
                <a:lnTo>
                  <a:pt x="2020062" y="537133"/>
                </a:lnTo>
                <a:lnTo>
                  <a:pt x="1919770" y="532701"/>
                </a:lnTo>
                <a:lnTo>
                  <a:pt x="1869605" y="530847"/>
                </a:lnTo>
                <a:lnTo>
                  <a:pt x="1819440" y="529259"/>
                </a:lnTo>
                <a:lnTo>
                  <a:pt x="1769262" y="527939"/>
                </a:lnTo>
                <a:lnTo>
                  <a:pt x="1719059" y="526897"/>
                </a:lnTo>
                <a:lnTo>
                  <a:pt x="1668856" y="526148"/>
                </a:lnTo>
                <a:lnTo>
                  <a:pt x="1618653" y="525691"/>
                </a:lnTo>
                <a:lnTo>
                  <a:pt x="1568424" y="525564"/>
                </a:lnTo>
                <a:lnTo>
                  <a:pt x="1518183" y="525741"/>
                </a:lnTo>
                <a:lnTo>
                  <a:pt x="1467929" y="526262"/>
                </a:lnTo>
                <a:lnTo>
                  <a:pt x="1417675" y="527113"/>
                </a:lnTo>
                <a:lnTo>
                  <a:pt x="1367396" y="528320"/>
                </a:lnTo>
                <a:lnTo>
                  <a:pt x="1266786" y="531647"/>
                </a:lnTo>
                <a:lnTo>
                  <a:pt x="1216444" y="533742"/>
                </a:lnTo>
                <a:lnTo>
                  <a:pt x="1166088" y="536232"/>
                </a:lnTo>
                <a:lnTo>
                  <a:pt x="1115771" y="539178"/>
                </a:lnTo>
                <a:lnTo>
                  <a:pt x="1065479" y="542607"/>
                </a:lnTo>
                <a:lnTo>
                  <a:pt x="1015263" y="546582"/>
                </a:lnTo>
                <a:lnTo>
                  <a:pt x="965123" y="551129"/>
                </a:lnTo>
                <a:lnTo>
                  <a:pt x="915085" y="556310"/>
                </a:lnTo>
                <a:lnTo>
                  <a:pt x="865187" y="562152"/>
                </a:lnTo>
                <a:lnTo>
                  <a:pt x="815416" y="568718"/>
                </a:lnTo>
                <a:lnTo>
                  <a:pt x="765822" y="576046"/>
                </a:lnTo>
                <a:lnTo>
                  <a:pt x="716419" y="584174"/>
                </a:lnTo>
                <a:lnTo>
                  <a:pt x="667219" y="593166"/>
                </a:lnTo>
                <a:lnTo>
                  <a:pt x="618261" y="603059"/>
                </a:lnTo>
                <a:lnTo>
                  <a:pt x="569544" y="613879"/>
                </a:lnTo>
                <a:lnTo>
                  <a:pt x="521093" y="625703"/>
                </a:lnTo>
                <a:lnTo>
                  <a:pt x="472948" y="638556"/>
                </a:lnTo>
                <a:lnTo>
                  <a:pt x="425119" y="652487"/>
                </a:lnTo>
                <a:lnTo>
                  <a:pt x="377609" y="667550"/>
                </a:lnTo>
                <a:lnTo>
                  <a:pt x="330466" y="683780"/>
                </a:lnTo>
                <a:lnTo>
                  <a:pt x="283705" y="701230"/>
                </a:lnTo>
                <a:lnTo>
                  <a:pt x="237337" y="719937"/>
                </a:lnTo>
                <a:lnTo>
                  <a:pt x="191389" y="739952"/>
                </a:lnTo>
                <a:lnTo>
                  <a:pt x="145884" y="761326"/>
                </a:lnTo>
                <a:lnTo>
                  <a:pt x="100838" y="784085"/>
                </a:lnTo>
                <a:lnTo>
                  <a:pt x="56273" y="808291"/>
                </a:lnTo>
                <a:lnTo>
                  <a:pt x="12217" y="833996"/>
                </a:lnTo>
                <a:lnTo>
                  <a:pt x="0" y="850150"/>
                </a:lnTo>
                <a:lnTo>
                  <a:pt x="3276" y="868121"/>
                </a:lnTo>
                <a:lnTo>
                  <a:pt x="17526" y="880033"/>
                </a:lnTo>
                <a:lnTo>
                  <a:pt x="38239" y="877989"/>
                </a:lnTo>
                <a:lnTo>
                  <a:pt x="82651" y="855954"/>
                </a:lnTo>
                <a:lnTo>
                  <a:pt x="127596" y="835228"/>
                </a:lnTo>
                <a:lnTo>
                  <a:pt x="173050" y="815771"/>
                </a:lnTo>
                <a:lnTo>
                  <a:pt x="218986" y="797534"/>
                </a:lnTo>
                <a:lnTo>
                  <a:pt x="265366" y="780478"/>
                </a:lnTo>
                <a:lnTo>
                  <a:pt x="312166" y="764578"/>
                </a:lnTo>
                <a:lnTo>
                  <a:pt x="359359" y="749769"/>
                </a:lnTo>
                <a:lnTo>
                  <a:pt x="406908" y="736041"/>
                </a:lnTo>
                <a:lnTo>
                  <a:pt x="454799" y="723328"/>
                </a:lnTo>
                <a:lnTo>
                  <a:pt x="502983" y="711606"/>
                </a:lnTo>
                <a:lnTo>
                  <a:pt x="551434" y="700824"/>
                </a:lnTo>
                <a:lnTo>
                  <a:pt x="600138" y="690956"/>
                </a:lnTo>
                <a:lnTo>
                  <a:pt x="649046" y="681939"/>
                </a:lnTo>
                <a:lnTo>
                  <a:pt x="698157" y="673760"/>
                </a:lnTo>
                <a:lnTo>
                  <a:pt x="747407" y="666369"/>
                </a:lnTo>
                <a:lnTo>
                  <a:pt x="796785" y="659726"/>
                </a:lnTo>
                <a:lnTo>
                  <a:pt x="846264" y="653796"/>
                </a:lnTo>
                <a:lnTo>
                  <a:pt x="895807" y="648525"/>
                </a:lnTo>
                <a:lnTo>
                  <a:pt x="945388" y="643890"/>
                </a:lnTo>
                <a:lnTo>
                  <a:pt x="994981" y="639838"/>
                </a:lnTo>
                <a:lnTo>
                  <a:pt x="1044562" y="636333"/>
                </a:lnTo>
                <a:lnTo>
                  <a:pt x="1094079" y="633336"/>
                </a:lnTo>
                <a:lnTo>
                  <a:pt x="1143520" y="630809"/>
                </a:lnTo>
                <a:lnTo>
                  <a:pt x="1192860" y="628713"/>
                </a:lnTo>
                <a:lnTo>
                  <a:pt x="1242060" y="627011"/>
                </a:lnTo>
                <a:lnTo>
                  <a:pt x="1291082" y="625652"/>
                </a:lnTo>
                <a:lnTo>
                  <a:pt x="1341818" y="624535"/>
                </a:lnTo>
                <a:lnTo>
                  <a:pt x="1392542" y="623735"/>
                </a:lnTo>
                <a:lnTo>
                  <a:pt x="1443253" y="623265"/>
                </a:lnTo>
                <a:lnTo>
                  <a:pt x="1493951" y="623112"/>
                </a:lnTo>
                <a:lnTo>
                  <a:pt x="1544650" y="623252"/>
                </a:lnTo>
                <a:lnTo>
                  <a:pt x="1595323" y="623697"/>
                </a:lnTo>
                <a:lnTo>
                  <a:pt x="1645996" y="624433"/>
                </a:lnTo>
                <a:lnTo>
                  <a:pt x="1696656" y="625436"/>
                </a:lnTo>
                <a:lnTo>
                  <a:pt x="1747304" y="626706"/>
                </a:lnTo>
                <a:lnTo>
                  <a:pt x="1848561" y="630021"/>
                </a:lnTo>
                <a:lnTo>
                  <a:pt x="1949780" y="634314"/>
                </a:lnTo>
                <a:lnTo>
                  <a:pt x="2050961" y="639483"/>
                </a:lnTo>
                <a:lnTo>
                  <a:pt x="2152091" y="645477"/>
                </a:lnTo>
                <a:lnTo>
                  <a:pt x="2253183" y="652208"/>
                </a:lnTo>
                <a:lnTo>
                  <a:pt x="2354237" y="659625"/>
                </a:lnTo>
                <a:lnTo>
                  <a:pt x="2455240" y="667639"/>
                </a:lnTo>
                <a:lnTo>
                  <a:pt x="2606662" y="680631"/>
                </a:lnTo>
                <a:lnTo>
                  <a:pt x="2759151" y="694829"/>
                </a:lnTo>
                <a:lnTo>
                  <a:pt x="3473005" y="765543"/>
                </a:lnTo>
                <a:lnTo>
                  <a:pt x="3626066" y="779881"/>
                </a:lnTo>
                <a:lnTo>
                  <a:pt x="3779240" y="793381"/>
                </a:lnTo>
                <a:lnTo>
                  <a:pt x="3881437" y="801776"/>
                </a:lnTo>
                <a:lnTo>
                  <a:pt x="3983698" y="809612"/>
                </a:lnTo>
                <a:lnTo>
                  <a:pt x="4034866" y="813282"/>
                </a:lnTo>
                <a:lnTo>
                  <a:pt x="4133062" y="819543"/>
                </a:lnTo>
                <a:lnTo>
                  <a:pt x="4231411" y="824979"/>
                </a:lnTo>
                <a:lnTo>
                  <a:pt x="4329874" y="829589"/>
                </a:lnTo>
                <a:lnTo>
                  <a:pt x="4428414" y="833323"/>
                </a:lnTo>
                <a:lnTo>
                  <a:pt x="4527029" y="836193"/>
                </a:lnTo>
                <a:lnTo>
                  <a:pt x="4625695" y="838136"/>
                </a:lnTo>
                <a:lnTo>
                  <a:pt x="4724387" y="839165"/>
                </a:lnTo>
                <a:lnTo>
                  <a:pt x="4874247" y="839724"/>
                </a:lnTo>
                <a:lnTo>
                  <a:pt x="4924323" y="839571"/>
                </a:lnTo>
                <a:lnTo>
                  <a:pt x="4974425" y="839114"/>
                </a:lnTo>
                <a:lnTo>
                  <a:pt x="5024564" y="838288"/>
                </a:lnTo>
                <a:lnTo>
                  <a:pt x="5074691" y="837018"/>
                </a:lnTo>
                <a:lnTo>
                  <a:pt x="5124831" y="835228"/>
                </a:lnTo>
                <a:lnTo>
                  <a:pt x="5174932" y="832840"/>
                </a:lnTo>
                <a:lnTo>
                  <a:pt x="5225008" y="829779"/>
                </a:lnTo>
                <a:lnTo>
                  <a:pt x="5275034" y="825995"/>
                </a:lnTo>
                <a:lnTo>
                  <a:pt x="5324995" y="821372"/>
                </a:lnTo>
                <a:lnTo>
                  <a:pt x="5374868" y="815873"/>
                </a:lnTo>
                <a:lnTo>
                  <a:pt x="5424983" y="809256"/>
                </a:lnTo>
                <a:lnTo>
                  <a:pt x="5474970" y="801255"/>
                </a:lnTo>
                <a:lnTo>
                  <a:pt x="5524665" y="791718"/>
                </a:lnTo>
                <a:lnTo>
                  <a:pt x="5573941" y="780516"/>
                </a:lnTo>
                <a:lnTo>
                  <a:pt x="5622671" y="767486"/>
                </a:lnTo>
                <a:lnTo>
                  <a:pt x="5670715" y="752500"/>
                </a:lnTo>
                <a:lnTo>
                  <a:pt x="5717921" y="735393"/>
                </a:lnTo>
                <a:lnTo>
                  <a:pt x="5764149" y="716038"/>
                </a:lnTo>
                <a:lnTo>
                  <a:pt x="5809285" y="694283"/>
                </a:lnTo>
                <a:lnTo>
                  <a:pt x="5853163" y="669988"/>
                </a:lnTo>
                <a:lnTo>
                  <a:pt x="5895657" y="642988"/>
                </a:lnTo>
                <a:lnTo>
                  <a:pt x="5936615" y="613168"/>
                </a:lnTo>
                <a:lnTo>
                  <a:pt x="5975921" y="580364"/>
                </a:lnTo>
                <a:lnTo>
                  <a:pt x="6011456" y="546303"/>
                </a:lnTo>
                <a:lnTo>
                  <a:pt x="6044933" y="509625"/>
                </a:lnTo>
                <a:lnTo>
                  <a:pt x="6075997" y="470573"/>
                </a:lnTo>
                <a:lnTo>
                  <a:pt x="6104293" y="429399"/>
                </a:lnTo>
                <a:lnTo>
                  <a:pt x="6129439" y="386334"/>
                </a:lnTo>
                <a:lnTo>
                  <a:pt x="6151067" y="341617"/>
                </a:lnTo>
                <a:lnTo>
                  <a:pt x="6168834" y="295503"/>
                </a:lnTo>
                <a:lnTo>
                  <a:pt x="6182347" y="248234"/>
                </a:lnTo>
                <a:lnTo>
                  <a:pt x="6191262" y="200050"/>
                </a:lnTo>
                <a:lnTo>
                  <a:pt x="6195199" y="151180"/>
                </a:lnTo>
                <a:close/>
              </a:path>
              <a:path w="6394450" h="880110">
                <a:moveTo>
                  <a:pt x="6394361" y="263486"/>
                </a:moveTo>
                <a:lnTo>
                  <a:pt x="6380531" y="225806"/>
                </a:lnTo>
                <a:lnTo>
                  <a:pt x="6364757" y="210566"/>
                </a:lnTo>
                <a:lnTo>
                  <a:pt x="6346063" y="203809"/>
                </a:lnTo>
                <a:lnTo>
                  <a:pt x="6326378" y="205790"/>
                </a:lnTo>
                <a:lnTo>
                  <a:pt x="6307683" y="216750"/>
                </a:lnTo>
                <a:lnTo>
                  <a:pt x="6282842" y="252641"/>
                </a:lnTo>
                <a:lnTo>
                  <a:pt x="6269952" y="299085"/>
                </a:lnTo>
                <a:lnTo>
                  <a:pt x="6261938" y="348678"/>
                </a:lnTo>
                <a:lnTo>
                  <a:pt x="6251740" y="394030"/>
                </a:lnTo>
                <a:lnTo>
                  <a:pt x="6234442" y="439864"/>
                </a:lnTo>
                <a:lnTo>
                  <a:pt x="6213843" y="484124"/>
                </a:lnTo>
                <a:lnTo>
                  <a:pt x="6190081" y="526681"/>
                </a:lnTo>
                <a:lnTo>
                  <a:pt x="6163272" y="567423"/>
                </a:lnTo>
                <a:lnTo>
                  <a:pt x="6133757" y="604647"/>
                </a:lnTo>
                <a:lnTo>
                  <a:pt x="6101715" y="639432"/>
                </a:lnTo>
                <a:lnTo>
                  <a:pt x="6067285" y="671664"/>
                </a:lnTo>
                <a:lnTo>
                  <a:pt x="6030646" y="701217"/>
                </a:lnTo>
                <a:lnTo>
                  <a:pt x="5991949" y="727951"/>
                </a:lnTo>
                <a:lnTo>
                  <a:pt x="5951359" y="751751"/>
                </a:lnTo>
                <a:lnTo>
                  <a:pt x="5909030" y="772477"/>
                </a:lnTo>
                <a:lnTo>
                  <a:pt x="5865126" y="790016"/>
                </a:lnTo>
                <a:lnTo>
                  <a:pt x="5819813" y="804227"/>
                </a:lnTo>
                <a:lnTo>
                  <a:pt x="5815292" y="806983"/>
                </a:lnTo>
                <a:lnTo>
                  <a:pt x="5814936" y="811669"/>
                </a:lnTo>
                <a:lnTo>
                  <a:pt x="5817984" y="815873"/>
                </a:lnTo>
                <a:lnTo>
                  <a:pt x="5823712" y="817168"/>
                </a:lnTo>
                <a:lnTo>
                  <a:pt x="5873115" y="808418"/>
                </a:lnTo>
                <a:lnTo>
                  <a:pt x="5921476" y="796048"/>
                </a:lnTo>
                <a:lnTo>
                  <a:pt x="5968606" y="780173"/>
                </a:lnTo>
                <a:lnTo>
                  <a:pt x="6014313" y="760907"/>
                </a:lnTo>
                <a:lnTo>
                  <a:pt x="6058433" y="738378"/>
                </a:lnTo>
                <a:lnTo>
                  <a:pt x="6100775" y="712685"/>
                </a:lnTo>
                <a:lnTo>
                  <a:pt x="6141148" y="683971"/>
                </a:lnTo>
                <a:lnTo>
                  <a:pt x="6179388" y="652335"/>
                </a:lnTo>
                <a:lnTo>
                  <a:pt x="6215304" y="617893"/>
                </a:lnTo>
                <a:lnTo>
                  <a:pt x="6253746" y="575691"/>
                </a:lnTo>
                <a:lnTo>
                  <a:pt x="6288646" y="530707"/>
                </a:lnTo>
                <a:lnTo>
                  <a:pt x="6319406" y="483057"/>
                </a:lnTo>
                <a:lnTo>
                  <a:pt x="6345402" y="432841"/>
                </a:lnTo>
                <a:lnTo>
                  <a:pt x="6362801" y="395782"/>
                </a:lnTo>
                <a:lnTo>
                  <a:pt x="6380251" y="352513"/>
                </a:lnTo>
                <a:lnTo>
                  <a:pt x="6392519" y="307073"/>
                </a:lnTo>
                <a:lnTo>
                  <a:pt x="6394361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0283" y="2223063"/>
            <a:ext cx="9801860" cy="1318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50" spc="150" dirty="0">
                <a:solidFill>
                  <a:srgbClr val="FF0000"/>
                </a:solidFill>
                <a:latin typeface="Tahoma"/>
                <a:cs typeface="Tahoma"/>
              </a:rPr>
              <a:t>ОСНОВНОЙ</a:t>
            </a:r>
            <a:r>
              <a:rPr sz="8450" spc="-36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8450" spc="10" dirty="0">
                <a:solidFill>
                  <a:srgbClr val="FF0000"/>
                </a:solidFill>
                <a:latin typeface="Tahoma"/>
                <a:cs typeface="Tahoma"/>
              </a:rPr>
              <a:t>ЭТАП</a:t>
            </a:r>
            <a:endParaRPr sz="845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34200" y="3390900"/>
            <a:ext cx="10287000" cy="880110"/>
          </a:xfrm>
          <a:custGeom>
            <a:avLst/>
            <a:gdLst/>
            <a:ahLst/>
            <a:cxnLst/>
            <a:rect l="l" t="t" r="r" b="b"/>
            <a:pathLst>
              <a:path w="6394450" h="880110">
                <a:moveTo>
                  <a:pt x="1428343" y="394347"/>
                </a:moveTo>
                <a:lnTo>
                  <a:pt x="1364119" y="366776"/>
                </a:lnTo>
                <a:lnTo>
                  <a:pt x="1314729" y="361708"/>
                </a:lnTo>
                <a:lnTo>
                  <a:pt x="1265237" y="358089"/>
                </a:lnTo>
                <a:lnTo>
                  <a:pt x="1215644" y="355879"/>
                </a:lnTo>
                <a:lnTo>
                  <a:pt x="1165999" y="355041"/>
                </a:lnTo>
                <a:lnTo>
                  <a:pt x="1116330" y="355561"/>
                </a:lnTo>
                <a:lnTo>
                  <a:pt x="1066647" y="357378"/>
                </a:lnTo>
                <a:lnTo>
                  <a:pt x="1016977" y="360464"/>
                </a:lnTo>
                <a:lnTo>
                  <a:pt x="967359" y="364782"/>
                </a:lnTo>
                <a:lnTo>
                  <a:pt x="917816" y="370319"/>
                </a:lnTo>
                <a:lnTo>
                  <a:pt x="868362" y="377012"/>
                </a:lnTo>
                <a:lnTo>
                  <a:pt x="819048" y="384835"/>
                </a:lnTo>
                <a:lnTo>
                  <a:pt x="769861" y="393763"/>
                </a:lnTo>
                <a:lnTo>
                  <a:pt x="720864" y="403758"/>
                </a:lnTo>
                <a:lnTo>
                  <a:pt x="672071" y="414782"/>
                </a:lnTo>
                <a:lnTo>
                  <a:pt x="623493" y="426796"/>
                </a:lnTo>
                <a:lnTo>
                  <a:pt x="575170" y="439762"/>
                </a:lnTo>
                <a:lnTo>
                  <a:pt x="527138" y="453656"/>
                </a:lnTo>
                <a:lnTo>
                  <a:pt x="479399" y="468439"/>
                </a:lnTo>
                <a:lnTo>
                  <a:pt x="432003" y="484085"/>
                </a:lnTo>
                <a:lnTo>
                  <a:pt x="384949" y="500545"/>
                </a:lnTo>
                <a:lnTo>
                  <a:pt x="338289" y="517791"/>
                </a:lnTo>
                <a:lnTo>
                  <a:pt x="292036" y="535787"/>
                </a:lnTo>
                <a:lnTo>
                  <a:pt x="246214" y="554494"/>
                </a:lnTo>
                <a:lnTo>
                  <a:pt x="200863" y="573887"/>
                </a:lnTo>
                <a:lnTo>
                  <a:pt x="197523" y="578700"/>
                </a:lnTo>
                <a:lnTo>
                  <a:pt x="198589" y="585216"/>
                </a:lnTo>
                <a:lnTo>
                  <a:pt x="203060" y="590270"/>
                </a:lnTo>
                <a:lnTo>
                  <a:pt x="209969" y="590715"/>
                </a:lnTo>
                <a:lnTo>
                  <a:pt x="258495" y="573633"/>
                </a:lnTo>
                <a:lnTo>
                  <a:pt x="307162" y="557644"/>
                </a:lnTo>
                <a:lnTo>
                  <a:pt x="355955" y="542709"/>
                </a:lnTo>
                <a:lnTo>
                  <a:pt x="404876" y="528789"/>
                </a:lnTo>
                <a:lnTo>
                  <a:pt x="453936" y="515848"/>
                </a:lnTo>
                <a:lnTo>
                  <a:pt x="503110" y="503872"/>
                </a:lnTo>
                <a:lnTo>
                  <a:pt x="552424" y="492810"/>
                </a:lnTo>
                <a:lnTo>
                  <a:pt x="601853" y="482638"/>
                </a:lnTo>
                <a:lnTo>
                  <a:pt x="651408" y="473316"/>
                </a:lnTo>
                <a:lnTo>
                  <a:pt x="701078" y="464820"/>
                </a:lnTo>
                <a:lnTo>
                  <a:pt x="750874" y="457111"/>
                </a:lnTo>
                <a:lnTo>
                  <a:pt x="800773" y="450151"/>
                </a:lnTo>
                <a:lnTo>
                  <a:pt x="850798" y="443915"/>
                </a:lnTo>
                <a:lnTo>
                  <a:pt x="900938" y="438365"/>
                </a:lnTo>
                <a:lnTo>
                  <a:pt x="951179" y="433476"/>
                </a:lnTo>
                <a:lnTo>
                  <a:pt x="1001547" y="429196"/>
                </a:lnTo>
                <a:lnTo>
                  <a:pt x="1052004" y="425513"/>
                </a:lnTo>
                <a:lnTo>
                  <a:pt x="1102588" y="422389"/>
                </a:lnTo>
                <a:lnTo>
                  <a:pt x="1153261" y="419785"/>
                </a:lnTo>
                <a:lnTo>
                  <a:pt x="1204048" y="417664"/>
                </a:lnTo>
                <a:lnTo>
                  <a:pt x="1254925" y="416013"/>
                </a:lnTo>
                <a:lnTo>
                  <a:pt x="1305915" y="414769"/>
                </a:lnTo>
                <a:lnTo>
                  <a:pt x="1356995" y="413918"/>
                </a:lnTo>
                <a:lnTo>
                  <a:pt x="1408176" y="413435"/>
                </a:lnTo>
                <a:lnTo>
                  <a:pt x="1421790" y="407530"/>
                </a:lnTo>
                <a:lnTo>
                  <a:pt x="1428343" y="394347"/>
                </a:lnTo>
                <a:close/>
              </a:path>
              <a:path w="6394450" h="880110">
                <a:moveTo>
                  <a:pt x="6195199" y="151180"/>
                </a:moveTo>
                <a:lnTo>
                  <a:pt x="6193790" y="101892"/>
                </a:lnTo>
                <a:lnTo>
                  <a:pt x="6186690" y="52400"/>
                </a:lnTo>
                <a:lnTo>
                  <a:pt x="6141059" y="2222"/>
                </a:lnTo>
                <a:lnTo>
                  <a:pt x="6106833" y="0"/>
                </a:lnTo>
                <a:lnTo>
                  <a:pt x="6074029" y="11569"/>
                </a:lnTo>
                <a:lnTo>
                  <a:pt x="6049391" y="35864"/>
                </a:lnTo>
                <a:lnTo>
                  <a:pt x="6039675" y="71818"/>
                </a:lnTo>
                <a:lnTo>
                  <a:pt x="6037961" y="123786"/>
                </a:lnTo>
                <a:lnTo>
                  <a:pt x="6032043" y="174066"/>
                </a:lnTo>
                <a:lnTo>
                  <a:pt x="6021946" y="222580"/>
                </a:lnTo>
                <a:lnTo>
                  <a:pt x="6007684" y="269290"/>
                </a:lnTo>
                <a:lnTo>
                  <a:pt x="5989256" y="314121"/>
                </a:lnTo>
                <a:lnTo>
                  <a:pt x="5966701" y="357009"/>
                </a:lnTo>
                <a:lnTo>
                  <a:pt x="5940031" y="397891"/>
                </a:lnTo>
                <a:lnTo>
                  <a:pt x="5909246" y="436702"/>
                </a:lnTo>
                <a:lnTo>
                  <a:pt x="5874372" y="473392"/>
                </a:lnTo>
                <a:lnTo>
                  <a:pt x="5835421" y="507898"/>
                </a:lnTo>
                <a:lnTo>
                  <a:pt x="5796000" y="537616"/>
                </a:lnTo>
                <a:lnTo>
                  <a:pt x="5754636" y="564146"/>
                </a:lnTo>
                <a:lnTo>
                  <a:pt x="5711558" y="587705"/>
                </a:lnTo>
                <a:lnTo>
                  <a:pt x="5667019" y="608495"/>
                </a:lnTo>
                <a:lnTo>
                  <a:pt x="5621223" y="626732"/>
                </a:lnTo>
                <a:lnTo>
                  <a:pt x="5574411" y="642632"/>
                </a:lnTo>
                <a:lnTo>
                  <a:pt x="5526811" y="656399"/>
                </a:lnTo>
                <a:lnTo>
                  <a:pt x="5478665" y="668261"/>
                </a:lnTo>
                <a:lnTo>
                  <a:pt x="5430177" y="678395"/>
                </a:lnTo>
                <a:lnTo>
                  <a:pt x="5381612" y="687044"/>
                </a:lnTo>
                <a:lnTo>
                  <a:pt x="5333174" y="694410"/>
                </a:lnTo>
                <a:lnTo>
                  <a:pt x="5285105" y="700709"/>
                </a:lnTo>
                <a:lnTo>
                  <a:pt x="5234927" y="706234"/>
                </a:lnTo>
                <a:lnTo>
                  <a:pt x="5184699" y="711174"/>
                </a:lnTo>
                <a:lnTo>
                  <a:pt x="5134394" y="715568"/>
                </a:lnTo>
                <a:lnTo>
                  <a:pt x="5084051" y="719416"/>
                </a:lnTo>
                <a:lnTo>
                  <a:pt x="5033645" y="722744"/>
                </a:lnTo>
                <a:lnTo>
                  <a:pt x="4983200" y="725563"/>
                </a:lnTo>
                <a:lnTo>
                  <a:pt x="4932718" y="727887"/>
                </a:lnTo>
                <a:lnTo>
                  <a:pt x="4882197" y="729754"/>
                </a:lnTo>
                <a:lnTo>
                  <a:pt x="4831651" y="731177"/>
                </a:lnTo>
                <a:lnTo>
                  <a:pt x="4781080" y="732167"/>
                </a:lnTo>
                <a:lnTo>
                  <a:pt x="4730483" y="732739"/>
                </a:lnTo>
                <a:lnTo>
                  <a:pt x="4679861" y="732917"/>
                </a:lnTo>
                <a:lnTo>
                  <a:pt x="4629239" y="732726"/>
                </a:lnTo>
                <a:lnTo>
                  <a:pt x="4578616" y="732180"/>
                </a:lnTo>
                <a:lnTo>
                  <a:pt x="4527994" y="731291"/>
                </a:lnTo>
                <a:lnTo>
                  <a:pt x="4477359" y="730097"/>
                </a:lnTo>
                <a:lnTo>
                  <a:pt x="4426750" y="728586"/>
                </a:lnTo>
                <a:lnTo>
                  <a:pt x="4376140" y="726795"/>
                </a:lnTo>
                <a:lnTo>
                  <a:pt x="4274998" y="722452"/>
                </a:lnTo>
                <a:lnTo>
                  <a:pt x="4173969" y="717207"/>
                </a:lnTo>
                <a:lnTo>
                  <a:pt x="4073093" y="711200"/>
                </a:lnTo>
                <a:lnTo>
                  <a:pt x="3972407" y="704583"/>
                </a:lnTo>
                <a:lnTo>
                  <a:pt x="3872268" y="697217"/>
                </a:lnTo>
                <a:lnTo>
                  <a:pt x="3772154" y="689241"/>
                </a:lnTo>
                <a:lnTo>
                  <a:pt x="3622002" y="676300"/>
                </a:lnTo>
                <a:lnTo>
                  <a:pt x="3421837" y="657669"/>
                </a:lnTo>
                <a:lnTo>
                  <a:pt x="2821394" y="598601"/>
                </a:lnTo>
                <a:lnTo>
                  <a:pt x="2671254" y="584568"/>
                </a:lnTo>
                <a:lnTo>
                  <a:pt x="2521064" y="571373"/>
                </a:lnTo>
                <a:lnTo>
                  <a:pt x="2420912" y="563194"/>
                </a:lnTo>
                <a:lnTo>
                  <a:pt x="2320747" y="555599"/>
                </a:lnTo>
                <a:lnTo>
                  <a:pt x="2220544" y="548665"/>
                </a:lnTo>
                <a:lnTo>
                  <a:pt x="2120315" y="542480"/>
                </a:lnTo>
                <a:lnTo>
                  <a:pt x="2020062" y="537133"/>
                </a:lnTo>
                <a:lnTo>
                  <a:pt x="1919770" y="532688"/>
                </a:lnTo>
                <a:lnTo>
                  <a:pt x="1869605" y="530847"/>
                </a:lnTo>
                <a:lnTo>
                  <a:pt x="1819440" y="529247"/>
                </a:lnTo>
                <a:lnTo>
                  <a:pt x="1769249" y="527926"/>
                </a:lnTo>
                <a:lnTo>
                  <a:pt x="1719059" y="526884"/>
                </a:lnTo>
                <a:lnTo>
                  <a:pt x="1668856" y="526135"/>
                </a:lnTo>
                <a:lnTo>
                  <a:pt x="1618640" y="525691"/>
                </a:lnTo>
                <a:lnTo>
                  <a:pt x="1568424" y="525551"/>
                </a:lnTo>
                <a:lnTo>
                  <a:pt x="1518183" y="525741"/>
                </a:lnTo>
                <a:lnTo>
                  <a:pt x="1467929" y="526249"/>
                </a:lnTo>
                <a:lnTo>
                  <a:pt x="1417675" y="527113"/>
                </a:lnTo>
                <a:lnTo>
                  <a:pt x="1367396" y="528320"/>
                </a:lnTo>
                <a:lnTo>
                  <a:pt x="1266786" y="531634"/>
                </a:lnTo>
                <a:lnTo>
                  <a:pt x="1216431" y="533730"/>
                </a:lnTo>
                <a:lnTo>
                  <a:pt x="1166088" y="536232"/>
                </a:lnTo>
                <a:lnTo>
                  <a:pt x="1115771" y="539178"/>
                </a:lnTo>
                <a:lnTo>
                  <a:pt x="1065479" y="542607"/>
                </a:lnTo>
                <a:lnTo>
                  <a:pt x="1015263" y="546569"/>
                </a:lnTo>
                <a:lnTo>
                  <a:pt x="965123" y="551129"/>
                </a:lnTo>
                <a:lnTo>
                  <a:pt x="915085" y="556298"/>
                </a:lnTo>
                <a:lnTo>
                  <a:pt x="865187" y="562152"/>
                </a:lnTo>
                <a:lnTo>
                  <a:pt x="815416" y="568718"/>
                </a:lnTo>
                <a:lnTo>
                  <a:pt x="765822" y="576033"/>
                </a:lnTo>
                <a:lnTo>
                  <a:pt x="716419" y="584174"/>
                </a:lnTo>
                <a:lnTo>
                  <a:pt x="667219" y="593166"/>
                </a:lnTo>
                <a:lnTo>
                  <a:pt x="618248" y="603046"/>
                </a:lnTo>
                <a:lnTo>
                  <a:pt x="569544" y="613879"/>
                </a:lnTo>
                <a:lnTo>
                  <a:pt x="521093" y="625703"/>
                </a:lnTo>
                <a:lnTo>
                  <a:pt x="472948" y="638556"/>
                </a:lnTo>
                <a:lnTo>
                  <a:pt x="425107" y="652487"/>
                </a:lnTo>
                <a:lnTo>
                  <a:pt x="377609" y="667550"/>
                </a:lnTo>
                <a:lnTo>
                  <a:pt x="330466" y="683780"/>
                </a:lnTo>
                <a:lnTo>
                  <a:pt x="283705" y="701230"/>
                </a:lnTo>
                <a:lnTo>
                  <a:pt x="237337" y="719937"/>
                </a:lnTo>
                <a:lnTo>
                  <a:pt x="191389" y="739952"/>
                </a:lnTo>
                <a:lnTo>
                  <a:pt x="145884" y="761314"/>
                </a:lnTo>
                <a:lnTo>
                  <a:pt x="100838" y="784085"/>
                </a:lnTo>
                <a:lnTo>
                  <a:pt x="56273" y="808291"/>
                </a:lnTo>
                <a:lnTo>
                  <a:pt x="12217" y="833983"/>
                </a:lnTo>
                <a:lnTo>
                  <a:pt x="0" y="850138"/>
                </a:lnTo>
                <a:lnTo>
                  <a:pt x="3276" y="868121"/>
                </a:lnTo>
                <a:lnTo>
                  <a:pt x="17526" y="880021"/>
                </a:lnTo>
                <a:lnTo>
                  <a:pt x="38239" y="877989"/>
                </a:lnTo>
                <a:lnTo>
                  <a:pt x="82651" y="855954"/>
                </a:lnTo>
                <a:lnTo>
                  <a:pt x="127596" y="835228"/>
                </a:lnTo>
                <a:lnTo>
                  <a:pt x="173050" y="815771"/>
                </a:lnTo>
                <a:lnTo>
                  <a:pt x="218986" y="797534"/>
                </a:lnTo>
                <a:lnTo>
                  <a:pt x="265366" y="780478"/>
                </a:lnTo>
                <a:lnTo>
                  <a:pt x="312166" y="764565"/>
                </a:lnTo>
                <a:lnTo>
                  <a:pt x="359359" y="749769"/>
                </a:lnTo>
                <a:lnTo>
                  <a:pt x="406908" y="736028"/>
                </a:lnTo>
                <a:lnTo>
                  <a:pt x="454787" y="723315"/>
                </a:lnTo>
                <a:lnTo>
                  <a:pt x="502970" y="711593"/>
                </a:lnTo>
                <a:lnTo>
                  <a:pt x="551434" y="700824"/>
                </a:lnTo>
                <a:lnTo>
                  <a:pt x="600138" y="690943"/>
                </a:lnTo>
                <a:lnTo>
                  <a:pt x="649046" y="681939"/>
                </a:lnTo>
                <a:lnTo>
                  <a:pt x="698144" y="673760"/>
                </a:lnTo>
                <a:lnTo>
                  <a:pt x="747407" y="666369"/>
                </a:lnTo>
                <a:lnTo>
                  <a:pt x="796785" y="659726"/>
                </a:lnTo>
                <a:lnTo>
                  <a:pt x="846264" y="653796"/>
                </a:lnTo>
                <a:lnTo>
                  <a:pt x="895807" y="648525"/>
                </a:lnTo>
                <a:lnTo>
                  <a:pt x="945388" y="643877"/>
                </a:lnTo>
                <a:lnTo>
                  <a:pt x="994981" y="639826"/>
                </a:lnTo>
                <a:lnTo>
                  <a:pt x="1044562" y="636333"/>
                </a:lnTo>
                <a:lnTo>
                  <a:pt x="1094079" y="633336"/>
                </a:lnTo>
                <a:lnTo>
                  <a:pt x="1143520" y="630809"/>
                </a:lnTo>
                <a:lnTo>
                  <a:pt x="1192860" y="628713"/>
                </a:lnTo>
                <a:lnTo>
                  <a:pt x="1242060" y="627011"/>
                </a:lnTo>
                <a:lnTo>
                  <a:pt x="1291082" y="625652"/>
                </a:lnTo>
                <a:lnTo>
                  <a:pt x="1341818" y="624522"/>
                </a:lnTo>
                <a:lnTo>
                  <a:pt x="1392542" y="623735"/>
                </a:lnTo>
                <a:lnTo>
                  <a:pt x="1443253" y="623265"/>
                </a:lnTo>
                <a:lnTo>
                  <a:pt x="1493951" y="623100"/>
                </a:lnTo>
                <a:lnTo>
                  <a:pt x="1544637" y="623252"/>
                </a:lnTo>
                <a:lnTo>
                  <a:pt x="1595323" y="623697"/>
                </a:lnTo>
                <a:lnTo>
                  <a:pt x="1645996" y="624420"/>
                </a:lnTo>
                <a:lnTo>
                  <a:pt x="1696643" y="625436"/>
                </a:lnTo>
                <a:lnTo>
                  <a:pt x="1747291" y="626706"/>
                </a:lnTo>
                <a:lnTo>
                  <a:pt x="1848561" y="630021"/>
                </a:lnTo>
                <a:lnTo>
                  <a:pt x="1949780" y="634301"/>
                </a:lnTo>
                <a:lnTo>
                  <a:pt x="2050961" y="639483"/>
                </a:lnTo>
                <a:lnTo>
                  <a:pt x="2152091" y="645464"/>
                </a:lnTo>
                <a:lnTo>
                  <a:pt x="2253183" y="652208"/>
                </a:lnTo>
                <a:lnTo>
                  <a:pt x="2354224" y="659625"/>
                </a:lnTo>
                <a:lnTo>
                  <a:pt x="2455240" y="667639"/>
                </a:lnTo>
                <a:lnTo>
                  <a:pt x="2606662" y="680618"/>
                </a:lnTo>
                <a:lnTo>
                  <a:pt x="2759151" y="694817"/>
                </a:lnTo>
                <a:lnTo>
                  <a:pt x="3472992" y="765530"/>
                </a:lnTo>
                <a:lnTo>
                  <a:pt x="3626066" y="779881"/>
                </a:lnTo>
                <a:lnTo>
                  <a:pt x="3779240" y="793381"/>
                </a:lnTo>
                <a:lnTo>
                  <a:pt x="3881437" y="801776"/>
                </a:lnTo>
                <a:lnTo>
                  <a:pt x="3983698" y="809599"/>
                </a:lnTo>
                <a:lnTo>
                  <a:pt x="4034853" y="813282"/>
                </a:lnTo>
                <a:lnTo>
                  <a:pt x="4133062" y="819543"/>
                </a:lnTo>
                <a:lnTo>
                  <a:pt x="4231411" y="824979"/>
                </a:lnTo>
                <a:lnTo>
                  <a:pt x="4329862" y="829576"/>
                </a:lnTo>
                <a:lnTo>
                  <a:pt x="4428414" y="833323"/>
                </a:lnTo>
                <a:lnTo>
                  <a:pt x="4527029" y="836180"/>
                </a:lnTo>
                <a:lnTo>
                  <a:pt x="4625695" y="838136"/>
                </a:lnTo>
                <a:lnTo>
                  <a:pt x="4724374" y="839165"/>
                </a:lnTo>
                <a:lnTo>
                  <a:pt x="4874247" y="839724"/>
                </a:lnTo>
                <a:lnTo>
                  <a:pt x="4924323" y="839571"/>
                </a:lnTo>
                <a:lnTo>
                  <a:pt x="4974425" y="839114"/>
                </a:lnTo>
                <a:lnTo>
                  <a:pt x="5024552" y="838288"/>
                </a:lnTo>
                <a:lnTo>
                  <a:pt x="5074691" y="837006"/>
                </a:lnTo>
                <a:lnTo>
                  <a:pt x="5124818" y="835215"/>
                </a:lnTo>
                <a:lnTo>
                  <a:pt x="5174932" y="832827"/>
                </a:lnTo>
                <a:lnTo>
                  <a:pt x="5225008" y="829779"/>
                </a:lnTo>
                <a:lnTo>
                  <a:pt x="5275034" y="825982"/>
                </a:lnTo>
                <a:lnTo>
                  <a:pt x="5324995" y="821372"/>
                </a:lnTo>
                <a:lnTo>
                  <a:pt x="5374868" y="815873"/>
                </a:lnTo>
                <a:lnTo>
                  <a:pt x="5424983" y="809256"/>
                </a:lnTo>
                <a:lnTo>
                  <a:pt x="5474957" y="801255"/>
                </a:lnTo>
                <a:lnTo>
                  <a:pt x="5524665" y="791718"/>
                </a:lnTo>
                <a:lnTo>
                  <a:pt x="5573941" y="780516"/>
                </a:lnTo>
                <a:lnTo>
                  <a:pt x="5622671" y="767486"/>
                </a:lnTo>
                <a:lnTo>
                  <a:pt x="5670715" y="752487"/>
                </a:lnTo>
                <a:lnTo>
                  <a:pt x="5717921" y="735393"/>
                </a:lnTo>
                <a:lnTo>
                  <a:pt x="5764149" y="716038"/>
                </a:lnTo>
                <a:lnTo>
                  <a:pt x="5809272" y="694283"/>
                </a:lnTo>
                <a:lnTo>
                  <a:pt x="5853150" y="669975"/>
                </a:lnTo>
                <a:lnTo>
                  <a:pt x="5895645" y="642988"/>
                </a:lnTo>
                <a:lnTo>
                  <a:pt x="5936615" y="613168"/>
                </a:lnTo>
                <a:lnTo>
                  <a:pt x="5975921" y="580364"/>
                </a:lnTo>
                <a:lnTo>
                  <a:pt x="6011456" y="546303"/>
                </a:lnTo>
                <a:lnTo>
                  <a:pt x="6044933" y="509625"/>
                </a:lnTo>
                <a:lnTo>
                  <a:pt x="6075997" y="470573"/>
                </a:lnTo>
                <a:lnTo>
                  <a:pt x="6104293" y="429387"/>
                </a:lnTo>
                <a:lnTo>
                  <a:pt x="6129439" y="386321"/>
                </a:lnTo>
                <a:lnTo>
                  <a:pt x="6151067" y="341617"/>
                </a:lnTo>
                <a:lnTo>
                  <a:pt x="6168834" y="295503"/>
                </a:lnTo>
                <a:lnTo>
                  <a:pt x="6182347" y="248234"/>
                </a:lnTo>
                <a:lnTo>
                  <a:pt x="6191262" y="200037"/>
                </a:lnTo>
                <a:lnTo>
                  <a:pt x="6195199" y="151180"/>
                </a:lnTo>
                <a:close/>
              </a:path>
              <a:path w="6394450" h="880110">
                <a:moveTo>
                  <a:pt x="6394361" y="263486"/>
                </a:moveTo>
                <a:lnTo>
                  <a:pt x="6380531" y="225806"/>
                </a:lnTo>
                <a:lnTo>
                  <a:pt x="6364757" y="210553"/>
                </a:lnTo>
                <a:lnTo>
                  <a:pt x="6346050" y="203796"/>
                </a:lnTo>
                <a:lnTo>
                  <a:pt x="6326378" y="205778"/>
                </a:lnTo>
                <a:lnTo>
                  <a:pt x="6307671" y="216738"/>
                </a:lnTo>
                <a:lnTo>
                  <a:pt x="6282829" y="252628"/>
                </a:lnTo>
                <a:lnTo>
                  <a:pt x="6269952" y="299072"/>
                </a:lnTo>
                <a:lnTo>
                  <a:pt x="6261938" y="348665"/>
                </a:lnTo>
                <a:lnTo>
                  <a:pt x="6251740" y="394017"/>
                </a:lnTo>
                <a:lnTo>
                  <a:pt x="6234430" y="439864"/>
                </a:lnTo>
                <a:lnTo>
                  <a:pt x="6213843" y="484124"/>
                </a:lnTo>
                <a:lnTo>
                  <a:pt x="6190081" y="526681"/>
                </a:lnTo>
                <a:lnTo>
                  <a:pt x="6163272" y="567423"/>
                </a:lnTo>
                <a:lnTo>
                  <a:pt x="6133757" y="604634"/>
                </a:lnTo>
                <a:lnTo>
                  <a:pt x="6101715" y="639432"/>
                </a:lnTo>
                <a:lnTo>
                  <a:pt x="6067285" y="671664"/>
                </a:lnTo>
                <a:lnTo>
                  <a:pt x="6030646" y="701205"/>
                </a:lnTo>
                <a:lnTo>
                  <a:pt x="5991949" y="727951"/>
                </a:lnTo>
                <a:lnTo>
                  <a:pt x="5951347" y="751751"/>
                </a:lnTo>
                <a:lnTo>
                  <a:pt x="5909030" y="772477"/>
                </a:lnTo>
                <a:lnTo>
                  <a:pt x="5865126" y="790016"/>
                </a:lnTo>
                <a:lnTo>
                  <a:pt x="5819813" y="804227"/>
                </a:lnTo>
                <a:lnTo>
                  <a:pt x="5815292" y="806970"/>
                </a:lnTo>
                <a:lnTo>
                  <a:pt x="5814923" y="811669"/>
                </a:lnTo>
                <a:lnTo>
                  <a:pt x="5817971" y="815873"/>
                </a:lnTo>
                <a:lnTo>
                  <a:pt x="5823712" y="817168"/>
                </a:lnTo>
                <a:lnTo>
                  <a:pt x="5873115" y="808418"/>
                </a:lnTo>
                <a:lnTo>
                  <a:pt x="5921476" y="796036"/>
                </a:lnTo>
                <a:lnTo>
                  <a:pt x="5968606" y="780161"/>
                </a:lnTo>
                <a:lnTo>
                  <a:pt x="6014313" y="760907"/>
                </a:lnTo>
                <a:lnTo>
                  <a:pt x="6058433" y="738365"/>
                </a:lnTo>
                <a:lnTo>
                  <a:pt x="6100775" y="712685"/>
                </a:lnTo>
                <a:lnTo>
                  <a:pt x="6141148" y="683971"/>
                </a:lnTo>
                <a:lnTo>
                  <a:pt x="6179388" y="652322"/>
                </a:lnTo>
                <a:lnTo>
                  <a:pt x="6215304" y="617893"/>
                </a:lnTo>
                <a:lnTo>
                  <a:pt x="6253746" y="575691"/>
                </a:lnTo>
                <a:lnTo>
                  <a:pt x="6288646" y="530707"/>
                </a:lnTo>
                <a:lnTo>
                  <a:pt x="6319406" y="483044"/>
                </a:lnTo>
                <a:lnTo>
                  <a:pt x="6345402" y="432841"/>
                </a:lnTo>
                <a:lnTo>
                  <a:pt x="6362801" y="395782"/>
                </a:lnTo>
                <a:lnTo>
                  <a:pt x="6380251" y="352513"/>
                </a:lnTo>
                <a:lnTo>
                  <a:pt x="6392519" y="307060"/>
                </a:lnTo>
                <a:lnTo>
                  <a:pt x="6394361" y="263486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3"/>
            <a:ext cx="10843761" cy="54707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5725" y="1289597"/>
            <a:ext cx="694407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spc="165" dirty="0">
                <a:solidFill>
                  <a:srgbClr val="FF0000"/>
                </a:solidFill>
                <a:latin typeface="Tahoma"/>
                <a:cs typeface="Tahoma"/>
              </a:rPr>
              <a:t>Основной</a:t>
            </a:r>
            <a:r>
              <a:rPr sz="6000" spc="-2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6000" spc="170" dirty="0">
                <a:solidFill>
                  <a:srgbClr val="FF0000"/>
                </a:solidFill>
                <a:latin typeface="Tahoma"/>
                <a:cs typeface="Tahoma"/>
              </a:rPr>
              <a:t>этап</a:t>
            </a:r>
            <a:endParaRPr sz="60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9914" y="2649184"/>
            <a:ext cx="147048" cy="14704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6741604"/>
            <a:ext cx="8719185" cy="3545840"/>
            <a:chOff x="0" y="6741604"/>
            <a:chExt cx="8719185" cy="35458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741604"/>
              <a:ext cx="8718845" cy="35453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19914" y="7037431"/>
              <a:ext cx="147048" cy="1470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9914" y="7525015"/>
              <a:ext cx="147048" cy="1470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19914" y="8012597"/>
              <a:ext cx="147048" cy="14704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276600" y="2490263"/>
            <a:ext cx="11353800" cy="5883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870"/>
              </a:lnSpc>
              <a:spcBef>
                <a:spcPts val="90"/>
              </a:spcBef>
            </a:pPr>
            <a:r>
              <a:rPr sz="3250" spc="30" dirty="0">
                <a:latin typeface="Microsoft Sans Serif"/>
                <a:cs typeface="Microsoft Sans Serif"/>
              </a:rPr>
              <a:t>Проведение</a:t>
            </a:r>
            <a:r>
              <a:rPr sz="3250" spc="-25" dirty="0">
                <a:latin typeface="Microsoft Sans Serif"/>
                <a:cs typeface="Microsoft Sans Serif"/>
              </a:rPr>
              <a:t> </a:t>
            </a:r>
            <a:r>
              <a:rPr sz="3250" spc="15" dirty="0">
                <a:latin typeface="Microsoft Sans Serif"/>
                <a:cs typeface="Microsoft Sans Serif"/>
              </a:rPr>
              <a:t>совместной</a:t>
            </a:r>
            <a:r>
              <a:rPr sz="3250" spc="-25" dirty="0">
                <a:latin typeface="Microsoft Sans Serif"/>
                <a:cs typeface="Microsoft Sans Serif"/>
              </a:rPr>
              <a:t> </a:t>
            </a:r>
            <a:r>
              <a:rPr sz="3250" spc="-15" dirty="0">
                <a:latin typeface="Microsoft Sans Serif"/>
                <a:cs typeface="Microsoft Sans Serif"/>
              </a:rPr>
              <a:t>деятельности.</a:t>
            </a:r>
            <a:endParaRPr sz="3250" dirty="0">
              <a:latin typeface="Microsoft Sans Serif"/>
              <a:cs typeface="Microsoft Sans Serif"/>
            </a:endParaRPr>
          </a:p>
          <a:p>
            <a:pPr marL="12700" marR="5080">
              <a:lnSpc>
                <a:spcPts val="3840"/>
              </a:lnSpc>
              <a:spcBef>
                <a:spcPts val="150"/>
              </a:spcBef>
            </a:pPr>
            <a:r>
              <a:rPr sz="3250" spc="30" dirty="0">
                <a:latin typeface="Microsoft Sans Serif"/>
                <a:cs typeface="Microsoft Sans Serif"/>
              </a:rPr>
              <a:t>Проведение</a:t>
            </a:r>
            <a:r>
              <a:rPr sz="3250" spc="-25" dirty="0">
                <a:latin typeface="Microsoft Sans Serif"/>
                <a:cs typeface="Microsoft Sans Serif"/>
              </a:rPr>
              <a:t> </a:t>
            </a:r>
            <a:r>
              <a:rPr sz="3250" spc="-60" dirty="0">
                <a:latin typeface="Microsoft Sans Serif"/>
                <a:cs typeface="Microsoft Sans Serif"/>
              </a:rPr>
              <a:t>бесед</a:t>
            </a:r>
            <a:r>
              <a:rPr sz="3250" spc="-20" dirty="0">
                <a:latin typeface="Microsoft Sans Serif"/>
                <a:cs typeface="Microsoft Sans Serif"/>
              </a:rPr>
              <a:t> </a:t>
            </a:r>
            <a:r>
              <a:rPr sz="3250" spc="90" dirty="0">
                <a:latin typeface="Microsoft Sans Serif"/>
                <a:cs typeface="Microsoft Sans Serif"/>
              </a:rPr>
              <a:t>о</a:t>
            </a:r>
            <a:r>
              <a:rPr sz="3250" spc="-20" dirty="0">
                <a:latin typeface="Microsoft Sans Serif"/>
                <a:cs typeface="Microsoft Sans Serif"/>
              </a:rPr>
              <a:t> </a:t>
            </a:r>
            <a:r>
              <a:rPr sz="3250" spc="-140" dirty="0">
                <a:latin typeface="Microsoft Sans Serif"/>
                <a:cs typeface="Microsoft Sans Serif"/>
              </a:rPr>
              <a:t>ВОВ,</a:t>
            </a:r>
            <a:r>
              <a:rPr sz="3250" spc="-2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победе</a:t>
            </a:r>
            <a:r>
              <a:rPr sz="3250" spc="-20" dirty="0">
                <a:latin typeface="Microsoft Sans Serif"/>
                <a:cs typeface="Microsoft Sans Serif"/>
              </a:rPr>
              <a:t> </a:t>
            </a:r>
            <a:r>
              <a:rPr sz="3250" spc="65" dirty="0">
                <a:latin typeface="Microsoft Sans Serif"/>
                <a:cs typeface="Microsoft Sans Serif"/>
              </a:rPr>
              <a:t>нашего</a:t>
            </a:r>
            <a:r>
              <a:rPr sz="3250" spc="-20" dirty="0">
                <a:latin typeface="Microsoft Sans Serif"/>
                <a:cs typeface="Microsoft Sans Serif"/>
              </a:rPr>
              <a:t> </a:t>
            </a:r>
            <a:r>
              <a:rPr sz="3250" spc="5" dirty="0">
                <a:latin typeface="Microsoft Sans Serif"/>
                <a:cs typeface="Microsoft Sans Serif"/>
              </a:rPr>
              <a:t>народа</a:t>
            </a:r>
            <a:r>
              <a:rPr sz="3250" spc="-20" dirty="0">
                <a:latin typeface="Microsoft Sans Serif"/>
                <a:cs typeface="Microsoft Sans Serif"/>
              </a:rPr>
              <a:t> </a:t>
            </a:r>
            <a:r>
              <a:rPr sz="3250" spc="105" dirty="0">
                <a:latin typeface="Microsoft Sans Serif"/>
                <a:cs typeface="Microsoft Sans Serif"/>
              </a:rPr>
              <a:t>в</a:t>
            </a:r>
            <a:r>
              <a:rPr sz="3250" spc="-20" dirty="0">
                <a:latin typeface="Microsoft Sans Serif"/>
                <a:cs typeface="Microsoft Sans Serif"/>
              </a:rPr>
              <a:t> </a:t>
            </a:r>
            <a:r>
              <a:rPr sz="3250" spc="50" dirty="0">
                <a:latin typeface="Microsoft Sans Serif"/>
                <a:cs typeface="Microsoft Sans Serif"/>
              </a:rPr>
              <a:t>войне. </a:t>
            </a:r>
            <a:r>
              <a:rPr sz="3250" spc="-844" dirty="0">
                <a:latin typeface="Microsoft Sans Serif"/>
                <a:cs typeface="Microsoft Sans Serif"/>
              </a:rPr>
              <a:t> </a:t>
            </a:r>
            <a:r>
              <a:rPr sz="3250" spc="30" dirty="0">
                <a:latin typeface="Microsoft Sans Serif"/>
                <a:cs typeface="Microsoft Sans Serif"/>
              </a:rPr>
              <a:t>Проведение </a:t>
            </a:r>
            <a:r>
              <a:rPr sz="3250" spc="-30" dirty="0">
                <a:latin typeface="Microsoft Sans Serif"/>
                <a:cs typeface="Microsoft Sans Serif"/>
              </a:rPr>
              <a:t>конкурса </a:t>
            </a:r>
            <a:r>
              <a:rPr sz="3250" spc="35" dirty="0">
                <a:latin typeface="Microsoft Sans Serif"/>
                <a:cs typeface="Microsoft Sans Serif"/>
              </a:rPr>
              <a:t>на </a:t>
            </a:r>
            <a:r>
              <a:rPr sz="3250" spc="-5" dirty="0">
                <a:latin typeface="Microsoft Sans Serif"/>
                <a:cs typeface="Microsoft Sans Serif"/>
              </a:rPr>
              <a:t>лучшее </a:t>
            </a:r>
            <a:r>
              <a:rPr sz="3250" spc="50" dirty="0">
                <a:latin typeface="Microsoft Sans Serif"/>
                <a:cs typeface="Microsoft Sans Serif"/>
              </a:rPr>
              <a:t>чтение </a:t>
            </a:r>
            <a:r>
              <a:rPr sz="3250" spc="-10" dirty="0">
                <a:latin typeface="Microsoft Sans Serif"/>
                <a:cs typeface="Microsoft Sans Serif"/>
              </a:rPr>
              <a:t>стихов, </a:t>
            </a:r>
            <a:r>
              <a:rPr sz="3250" spc="-5" dirty="0">
                <a:latin typeface="Microsoft Sans Serif"/>
                <a:cs typeface="Microsoft Sans Serif"/>
              </a:rPr>
              <a:t> </a:t>
            </a:r>
            <a:r>
              <a:rPr sz="3250" spc="50" dirty="0">
                <a:latin typeface="Microsoft Sans Serif"/>
                <a:cs typeface="Microsoft Sans Serif"/>
              </a:rPr>
              <a:t>посвященных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65" dirty="0">
                <a:latin typeface="Microsoft Sans Serif"/>
                <a:cs typeface="Microsoft Sans Serif"/>
              </a:rPr>
              <a:t>дню</a:t>
            </a:r>
            <a:r>
              <a:rPr sz="3250" spc="-25" dirty="0">
                <a:latin typeface="Microsoft Sans Serif"/>
                <a:cs typeface="Microsoft Sans Serif"/>
              </a:rPr>
              <a:t> </a:t>
            </a:r>
            <a:r>
              <a:rPr sz="3250" spc="-35" dirty="0">
                <a:latin typeface="Microsoft Sans Serif"/>
                <a:cs typeface="Microsoft Sans Serif"/>
              </a:rPr>
              <a:t>Победы.</a:t>
            </a:r>
            <a:endParaRPr sz="3250" dirty="0">
              <a:latin typeface="Microsoft Sans Serif"/>
              <a:cs typeface="Microsoft Sans Serif"/>
            </a:endParaRPr>
          </a:p>
          <a:p>
            <a:pPr marL="12700">
              <a:lnSpc>
                <a:spcPts val="3690"/>
              </a:lnSpc>
            </a:pPr>
            <a:r>
              <a:rPr sz="3250" spc="20" dirty="0">
                <a:latin typeface="Microsoft Sans Serif"/>
                <a:cs typeface="Microsoft Sans Serif"/>
              </a:rPr>
              <a:t>Организация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5" dirty="0">
                <a:latin typeface="Microsoft Sans Serif"/>
                <a:cs typeface="Microsoft Sans Serif"/>
              </a:rPr>
              <a:t>сюжетно-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25" dirty="0">
                <a:latin typeface="Microsoft Sans Serif"/>
                <a:cs typeface="Microsoft Sans Serif"/>
              </a:rPr>
              <a:t>ролевых</a:t>
            </a:r>
            <a:r>
              <a:rPr sz="3250" spc="-25" dirty="0">
                <a:latin typeface="Microsoft Sans Serif"/>
                <a:cs typeface="Microsoft Sans Serif"/>
              </a:rPr>
              <a:t> </a:t>
            </a:r>
            <a:r>
              <a:rPr sz="3250" spc="35" dirty="0">
                <a:latin typeface="Microsoft Sans Serif"/>
                <a:cs typeface="Microsoft Sans Serif"/>
              </a:rPr>
              <a:t>игр,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-25" dirty="0">
                <a:latin typeface="Microsoft Sans Serif"/>
                <a:cs typeface="Microsoft Sans Serif"/>
              </a:rPr>
              <a:t>дидактических </a:t>
            </a:r>
            <a:r>
              <a:rPr sz="3250" spc="35" dirty="0">
                <a:latin typeface="Microsoft Sans Serif"/>
                <a:cs typeface="Microsoft Sans Serif"/>
              </a:rPr>
              <a:t>игр,</a:t>
            </a:r>
            <a:endParaRPr sz="3250" dirty="0">
              <a:latin typeface="Microsoft Sans Serif"/>
              <a:cs typeface="Microsoft Sans Serif"/>
            </a:endParaRPr>
          </a:p>
          <a:p>
            <a:pPr marL="12700">
              <a:lnSpc>
                <a:spcPts val="3840"/>
              </a:lnSpc>
            </a:pPr>
            <a:r>
              <a:rPr sz="3250" spc="55" dirty="0">
                <a:latin typeface="Microsoft Sans Serif"/>
                <a:cs typeface="Microsoft Sans Serif"/>
              </a:rPr>
              <a:t>спортивных</a:t>
            </a:r>
            <a:r>
              <a:rPr sz="3250" spc="-50" dirty="0">
                <a:latin typeface="Microsoft Sans Serif"/>
                <a:cs typeface="Microsoft Sans Serif"/>
              </a:rPr>
              <a:t> </a:t>
            </a:r>
            <a:r>
              <a:rPr sz="3250" spc="55" dirty="0">
                <a:latin typeface="Microsoft Sans Serif"/>
                <a:cs typeface="Microsoft Sans Serif"/>
              </a:rPr>
              <a:t>игр.</a:t>
            </a:r>
            <a:endParaRPr sz="3250" dirty="0">
              <a:latin typeface="Microsoft Sans Serif"/>
              <a:cs typeface="Microsoft Sans Serif"/>
            </a:endParaRPr>
          </a:p>
          <a:p>
            <a:pPr marL="12700" marR="560705">
              <a:lnSpc>
                <a:spcPts val="3840"/>
              </a:lnSpc>
              <a:spcBef>
                <a:spcPts val="145"/>
              </a:spcBef>
            </a:pPr>
            <a:r>
              <a:rPr sz="3250" spc="25" dirty="0">
                <a:latin typeface="Microsoft Sans Serif"/>
                <a:cs typeface="Microsoft Sans Serif"/>
              </a:rPr>
              <a:t>Изготовление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30" dirty="0">
                <a:latin typeface="Microsoft Sans Serif"/>
                <a:cs typeface="Microsoft Sans Serif"/>
              </a:rPr>
              <a:t>поздравительной</a:t>
            </a:r>
            <a:r>
              <a:rPr sz="3250" spc="-25" dirty="0">
                <a:latin typeface="Microsoft Sans Serif"/>
                <a:cs typeface="Microsoft Sans Serif"/>
              </a:rPr>
              <a:t> </a:t>
            </a:r>
            <a:r>
              <a:rPr sz="3250" spc="-5" dirty="0">
                <a:latin typeface="Microsoft Sans Serif"/>
                <a:cs typeface="Microsoft Sans Serif"/>
              </a:rPr>
              <a:t>открытки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-185" dirty="0">
                <a:latin typeface="Microsoft Sans Serif"/>
                <a:cs typeface="Microsoft Sans Serif"/>
              </a:rPr>
              <a:t>«9</a:t>
            </a:r>
            <a:r>
              <a:rPr sz="3250" spc="-25" dirty="0">
                <a:latin typeface="Microsoft Sans Serif"/>
                <a:cs typeface="Microsoft Sans Serif"/>
              </a:rPr>
              <a:t> </a:t>
            </a:r>
            <a:r>
              <a:rPr sz="3250" spc="-50" dirty="0">
                <a:latin typeface="Microsoft Sans Serif"/>
                <a:cs typeface="Microsoft Sans Serif"/>
              </a:rPr>
              <a:t>Мая.</a:t>
            </a:r>
            <a:r>
              <a:rPr sz="3250" spc="-25" dirty="0">
                <a:latin typeface="Microsoft Sans Serif"/>
                <a:cs typeface="Microsoft Sans Serif"/>
              </a:rPr>
              <a:t> </a:t>
            </a:r>
            <a:r>
              <a:rPr sz="3250" spc="-35" dirty="0">
                <a:latin typeface="Microsoft Sans Serif"/>
                <a:cs typeface="Microsoft Sans Serif"/>
              </a:rPr>
              <a:t>День </a:t>
            </a:r>
            <a:r>
              <a:rPr sz="3250" spc="-850" dirty="0">
                <a:latin typeface="Microsoft Sans Serif"/>
                <a:cs typeface="Microsoft Sans Serif"/>
              </a:rPr>
              <a:t> </a:t>
            </a:r>
            <a:r>
              <a:rPr sz="3250" spc="-50" dirty="0">
                <a:latin typeface="Microsoft Sans Serif"/>
                <a:cs typeface="Microsoft Sans Serif"/>
              </a:rPr>
              <a:t>победы»</a:t>
            </a:r>
            <a:endParaRPr sz="3250" dirty="0">
              <a:latin typeface="Microsoft Sans Serif"/>
              <a:cs typeface="Microsoft Sans Serif"/>
            </a:endParaRPr>
          </a:p>
          <a:p>
            <a:pPr marL="12700">
              <a:lnSpc>
                <a:spcPts val="3690"/>
              </a:lnSpc>
            </a:pPr>
            <a:r>
              <a:rPr sz="3250" spc="-100" dirty="0">
                <a:latin typeface="Microsoft Sans Serif"/>
                <a:cs typeface="Microsoft Sans Serif"/>
              </a:rPr>
              <a:t>Беседа</a:t>
            </a:r>
            <a:r>
              <a:rPr sz="3250" spc="-40" dirty="0">
                <a:latin typeface="Microsoft Sans Serif"/>
                <a:cs typeface="Microsoft Sans Serif"/>
              </a:rPr>
              <a:t> </a:t>
            </a:r>
            <a:r>
              <a:rPr sz="3250" spc="-85" dirty="0">
                <a:latin typeface="Microsoft Sans Serif"/>
                <a:cs typeface="Microsoft Sans Serif"/>
              </a:rPr>
              <a:t>с</a:t>
            </a:r>
            <a:r>
              <a:rPr sz="3250" spc="-35" dirty="0">
                <a:latin typeface="Microsoft Sans Serif"/>
                <a:cs typeface="Microsoft Sans Serif"/>
              </a:rPr>
              <a:t> </a:t>
            </a:r>
            <a:r>
              <a:rPr sz="3250" spc="-15" dirty="0">
                <a:latin typeface="Microsoft Sans Serif"/>
                <a:cs typeface="Microsoft Sans Serif"/>
              </a:rPr>
              <a:t>детьми</a:t>
            </a:r>
            <a:r>
              <a:rPr sz="3250" spc="-35" dirty="0">
                <a:latin typeface="Microsoft Sans Serif"/>
                <a:cs typeface="Microsoft Sans Serif"/>
              </a:rPr>
              <a:t> </a:t>
            </a:r>
            <a:r>
              <a:rPr sz="3250" spc="-110" dirty="0">
                <a:latin typeface="Microsoft Sans Serif"/>
                <a:cs typeface="Microsoft Sans Serif"/>
              </a:rPr>
              <a:t>«День</a:t>
            </a:r>
            <a:r>
              <a:rPr sz="3250" spc="-35" dirty="0">
                <a:latin typeface="Microsoft Sans Serif"/>
                <a:cs typeface="Microsoft Sans Serif"/>
              </a:rPr>
              <a:t> </a:t>
            </a:r>
            <a:r>
              <a:rPr sz="3250" spc="-75" dirty="0">
                <a:latin typeface="Microsoft Sans Serif"/>
                <a:cs typeface="Microsoft Sans Serif"/>
              </a:rPr>
              <a:t>Победы»</a:t>
            </a:r>
            <a:endParaRPr sz="3250" dirty="0">
              <a:latin typeface="Microsoft Sans Serif"/>
              <a:cs typeface="Microsoft Sans Serif"/>
            </a:endParaRPr>
          </a:p>
          <a:p>
            <a:pPr marL="12700">
              <a:lnSpc>
                <a:spcPts val="3840"/>
              </a:lnSpc>
            </a:pPr>
            <a:r>
              <a:rPr sz="3250" spc="-100" dirty="0">
                <a:latin typeface="Microsoft Sans Serif"/>
                <a:cs typeface="Microsoft Sans Serif"/>
              </a:rPr>
              <a:t>Беседа</a:t>
            </a:r>
            <a:r>
              <a:rPr sz="3250" spc="-35" dirty="0">
                <a:latin typeface="Microsoft Sans Serif"/>
                <a:cs typeface="Microsoft Sans Serif"/>
              </a:rPr>
              <a:t> </a:t>
            </a:r>
            <a:r>
              <a:rPr sz="3250" spc="-85" dirty="0">
                <a:latin typeface="Microsoft Sans Serif"/>
                <a:cs typeface="Microsoft Sans Serif"/>
              </a:rPr>
              <a:t>с</a:t>
            </a:r>
            <a:r>
              <a:rPr sz="3250" spc="-35" dirty="0">
                <a:latin typeface="Microsoft Sans Serif"/>
                <a:cs typeface="Microsoft Sans Serif"/>
              </a:rPr>
              <a:t> </a:t>
            </a:r>
            <a:r>
              <a:rPr sz="3250" spc="-15" dirty="0">
                <a:latin typeface="Microsoft Sans Serif"/>
                <a:cs typeface="Microsoft Sans Serif"/>
              </a:rPr>
              <a:t>детьми</a:t>
            </a:r>
            <a:r>
              <a:rPr sz="3250" spc="-35" dirty="0">
                <a:latin typeface="Microsoft Sans Serif"/>
                <a:cs typeface="Microsoft Sans Serif"/>
              </a:rPr>
              <a:t> </a:t>
            </a:r>
            <a:r>
              <a:rPr sz="3250" spc="-70" dirty="0">
                <a:latin typeface="Microsoft Sans Serif"/>
                <a:cs typeface="Microsoft Sans Serif"/>
              </a:rPr>
              <a:t>«Города-Герои»</a:t>
            </a:r>
            <a:endParaRPr sz="3250" dirty="0">
              <a:latin typeface="Microsoft Sans Serif"/>
              <a:cs typeface="Microsoft Sans Serif"/>
            </a:endParaRPr>
          </a:p>
          <a:p>
            <a:pPr marL="12700" marR="1014730">
              <a:lnSpc>
                <a:spcPts val="3840"/>
              </a:lnSpc>
              <a:spcBef>
                <a:spcPts val="125"/>
              </a:spcBef>
            </a:pPr>
            <a:r>
              <a:rPr sz="3250" spc="-85" dirty="0">
                <a:latin typeface="Microsoft Sans Serif"/>
                <a:cs typeface="Microsoft Sans Serif"/>
              </a:rPr>
              <a:t>Экскурсия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-85" dirty="0">
                <a:latin typeface="Microsoft Sans Serif"/>
                <a:cs typeface="Microsoft Sans Serif"/>
              </a:rPr>
              <a:t>с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-15" dirty="0">
                <a:latin typeface="Microsoft Sans Serif"/>
                <a:cs typeface="Microsoft Sans Serif"/>
              </a:rPr>
              <a:t>детьми</a:t>
            </a:r>
            <a:r>
              <a:rPr sz="3250" spc="-25" dirty="0">
                <a:latin typeface="Microsoft Sans Serif"/>
                <a:cs typeface="Microsoft Sans Serif"/>
              </a:rPr>
              <a:t> </a:t>
            </a:r>
            <a:r>
              <a:rPr sz="3250" spc="105" dirty="0">
                <a:latin typeface="Microsoft Sans Serif"/>
                <a:cs typeface="Microsoft Sans Serif"/>
              </a:rPr>
              <a:t>в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-70" dirty="0">
                <a:latin typeface="Microsoft Sans Serif"/>
                <a:cs typeface="Microsoft Sans Serif"/>
              </a:rPr>
              <a:t>музей</a:t>
            </a:r>
            <a:r>
              <a:rPr sz="3250" spc="-25" dirty="0">
                <a:latin typeface="Microsoft Sans Serif"/>
                <a:cs typeface="Microsoft Sans Serif"/>
              </a:rPr>
              <a:t> </a:t>
            </a:r>
            <a:r>
              <a:rPr sz="3250" spc="-35" dirty="0">
                <a:latin typeface="Microsoft Sans Serif"/>
                <a:cs typeface="Microsoft Sans Serif"/>
              </a:rPr>
              <a:t>«Боевой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-100" dirty="0">
                <a:latin typeface="Microsoft Sans Serif"/>
                <a:cs typeface="Microsoft Sans Serif"/>
              </a:rPr>
              <a:t>славы»</a:t>
            </a:r>
            <a:r>
              <a:rPr sz="3250" spc="-25" dirty="0">
                <a:latin typeface="Microsoft Sans Serif"/>
                <a:cs typeface="Microsoft Sans Serif"/>
              </a:rPr>
              <a:t> </a:t>
            </a:r>
            <a:r>
              <a:rPr sz="3250" spc="20" dirty="0">
                <a:latin typeface="Microsoft Sans Serif"/>
                <a:cs typeface="Microsoft Sans Serif"/>
              </a:rPr>
              <a:t>СОШ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35" dirty="0">
                <a:latin typeface="Microsoft Sans Serif"/>
                <a:cs typeface="Microsoft Sans Serif"/>
              </a:rPr>
              <a:t>№9 </a:t>
            </a:r>
            <a:r>
              <a:rPr sz="3250" spc="-844" dirty="0">
                <a:latin typeface="Microsoft Sans Serif"/>
                <a:cs typeface="Microsoft Sans Serif"/>
              </a:rPr>
              <a:t> </a:t>
            </a:r>
            <a:r>
              <a:rPr sz="3250" spc="-40" dirty="0">
                <a:latin typeface="Microsoft Sans Serif"/>
                <a:cs typeface="Microsoft Sans Serif"/>
              </a:rPr>
              <a:t>Список</a:t>
            </a:r>
            <a:r>
              <a:rPr sz="3250" spc="-30" dirty="0">
                <a:latin typeface="Microsoft Sans Serif"/>
                <a:cs typeface="Microsoft Sans Serif"/>
              </a:rPr>
              <a:t> </a:t>
            </a:r>
            <a:r>
              <a:rPr sz="3250" spc="-10" dirty="0">
                <a:latin typeface="Microsoft Sans Serif"/>
                <a:cs typeface="Microsoft Sans Serif"/>
              </a:rPr>
              <a:t>литературы</a:t>
            </a:r>
            <a:endParaRPr sz="3250" dirty="0">
              <a:latin typeface="Microsoft Sans Serif"/>
              <a:cs typeface="Microsoft Sans Serif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9914" y="3136767"/>
            <a:ext cx="147048" cy="14704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9914" y="3624350"/>
            <a:ext cx="147048" cy="14704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9914" y="4599516"/>
            <a:ext cx="147048" cy="14704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9914" y="5574682"/>
            <a:ext cx="147048" cy="14704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19914" y="6549849"/>
            <a:ext cx="147048" cy="147048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2592543" y="7786003"/>
            <a:ext cx="3952240" cy="2501265"/>
            <a:chOff x="12592543" y="7786003"/>
            <a:chExt cx="3952240" cy="2501265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48190" y="8852895"/>
              <a:ext cx="1670676" cy="14341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40262" y="7786003"/>
              <a:ext cx="1204064" cy="12092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92543" y="9435313"/>
              <a:ext cx="877510" cy="84671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505366" y="8474586"/>
              <a:ext cx="1327724" cy="135180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6880619" y="7414069"/>
            <a:ext cx="1407795" cy="1682114"/>
            <a:chOff x="16880619" y="7414069"/>
            <a:chExt cx="1407795" cy="1682114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27048" y="8354407"/>
              <a:ext cx="760950" cy="7411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880619" y="7414069"/>
              <a:ext cx="877033" cy="906437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57632" y="3"/>
            <a:ext cx="2912110" cy="2816860"/>
            <a:chOff x="157632" y="3"/>
            <a:chExt cx="2912110" cy="2816860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632" y="449782"/>
              <a:ext cx="1343192" cy="129356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5892" y="1782587"/>
              <a:ext cx="1061241" cy="103413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73767" y="3"/>
              <a:ext cx="1395587" cy="1336184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0" y="3027786"/>
            <a:ext cx="1056640" cy="1002665"/>
            <a:chOff x="0" y="3027786"/>
            <a:chExt cx="1056640" cy="1002665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3103161"/>
              <a:ext cx="107022" cy="22421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619" y="3027786"/>
              <a:ext cx="982583" cy="10020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237" y="0"/>
            <a:ext cx="10843761" cy="5470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1604"/>
            <a:ext cx="8718845" cy="35453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848189" y="7786000"/>
            <a:ext cx="1696720" cy="2501265"/>
            <a:chOff x="14848189" y="7786000"/>
            <a:chExt cx="1696720" cy="25012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189" y="8852889"/>
              <a:ext cx="1670676" cy="1434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0261" y="7786000"/>
              <a:ext cx="1204064" cy="120926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7047" y="8354403"/>
            <a:ext cx="760950" cy="74116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592543" y="8474577"/>
            <a:ext cx="2240915" cy="1807845"/>
            <a:chOff x="12592543" y="8474577"/>
            <a:chExt cx="2240915" cy="18078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92543" y="9435313"/>
              <a:ext cx="877510" cy="846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5366" y="8474577"/>
              <a:ext cx="1327724" cy="13518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80619" y="7414067"/>
            <a:ext cx="877033" cy="906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7632" y="449781"/>
            <a:ext cx="1750060" cy="2367280"/>
            <a:chOff x="157632" y="449781"/>
            <a:chExt cx="1750060" cy="236728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32" y="449781"/>
              <a:ext cx="1343192" cy="1293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892" y="1782583"/>
              <a:ext cx="1061241" cy="103413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3103158"/>
            <a:ext cx="107022" cy="2242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3767" y="0"/>
            <a:ext cx="1395587" cy="13361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619" y="3027780"/>
            <a:ext cx="982583" cy="100204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869073" y="2732191"/>
            <a:ext cx="12530455" cy="7028815"/>
            <a:chOff x="2365892" y="2216204"/>
            <a:chExt cx="12530455" cy="7028815"/>
          </a:xfrm>
        </p:grpSpPr>
        <p:sp>
          <p:nvSpPr>
            <p:cNvPr id="19" name="object 19"/>
            <p:cNvSpPr/>
            <p:nvPr/>
          </p:nvSpPr>
          <p:spPr>
            <a:xfrm>
              <a:off x="2365892" y="2216204"/>
              <a:ext cx="12530455" cy="7028815"/>
            </a:xfrm>
            <a:custGeom>
              <a:avLst/>
              <a:gdLst/>
              <a:ahLst/>
              <a:cxnLst/>
              <a:rect l="l" t="t" r="r" b="b"/>
              <a:pathLst>
                <a:path w="12530455" h="7028815">
                  <a:moveTo>
                    <a:pt x="53958" y="0"/>
                  </a:moveTo>
                  <a:lnTo>
                    <a:pt x="12530231" y="97125"/>
                  </a:lnTo>
                  <a:lnTo>
                    <a:pt x="12476273" y="7028388"/>
                  </a:lnTo>
                  <a:lnTo>
                    <a:pt x="0" y="6931262"/>
                  </a:lnTo>
                  <a:lnTo>
                    <a:pt x="53958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37036" y="2654466"/>
              <a:ext cx="11787939" cy="5739578"/>
            </a:xfrm>
            <a:prstGeom prst="rect">
              <a:avLst/>
            </a:prstGeom>
          </p:spPr>
        </p:pic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5D7FE4-0B21-4E7C-9A7F-9387538C7463}"/>
              </a:ext>
            </a:extLst>
          </p:cNvPr>
          <p:cNvSpPr/>
          <p:nvPr/>
        </p:nvSpPr>
        <p:spPr>
          <a:xfrm>
            <a:off x="1907133" y="1800166"/>
            <a:ext cx="11408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Проведение</a:t>
            </a:r>
            <a:r>
              <a:rPr lang="ru-RU" sz="4800" b="1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lang="ru-RU" sz="4800" b="1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совместной</a:t>
            </a:r>
            <a:r>
              <a:rPr lang="ru-RU" sz="4800" b="1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lang="ru-RU" sz="4800" b="1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деятельности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</TotalTime>
  <Words>509</Words>
  <Application>Microsoft Office PowerPoint</Application>
  <PresentationFormat>Произвольный</PresentationFormat>
  <Paragraphs>60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2" baseType="lpstr">
      <vt:lpstr>Microsoft YaHei</vt:lpstr>
      <vt:lpstr>Arial</vt:lpstr>
      <vt:lpstr>Calibri</vt:lpstr>
      <vt:lpstr>Lucida Sans Unicode</vt:lpstr>
      <vt:lpstr>Microsoft Sans Serif</vt:lpstr>
      <vt:lpstr>Tahoma</vt:lpstr>
      <vt:lpstr>Office Theme</vt:lpstr>
      <vt:lpstr>Презентация PowerPoint</vt:lpstr>
      <vt:lpstr>Цель</vt:lpstr>
      <vt:lpstr>Задачи</vt:lpstr>
      <vt:lpstr>Актуальность</vt:lpstr>
      <vt:lpstr>ПОДГОТОВИТЕЛЬНЫЙ  ЭТАП</vt:lpstr>
      <vt:lpstr>Подготовительный этап</vt:lpstr>
      <vt:lpstr>ОСНОВНОЙ ЭТАП</vt:lpstr>
      <vt:lpstr>Основной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ЦИКЛА БЕСЕД  О ВЕЛИКОЙ ОТЕЧЕСТВЕННОЙ ВОЙНЕ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КОНКУРСА  ЧТЕЦОВ И ФЕСТИВАЛЬ ВОЕННОЙ ПЕСНИ </vt:lpstr>
      <vt:lpstr>Презентация PowerPoint</vt:lpstr>
      <vt:lpstr>Презентация PowerPoint</vt:lpstr>
      <vt:lpstr>ЗНАКОМСТВО С  ХУДОЖЕСТВЕННОЙ  ЛИТЕРАТУРОЙ</vt:lpstr>
      <vt:lpstr>Список  художественной  литературы:</vt:lpstr>
      <vt:lpstr>Презентация PowerPoint</vt:lpstr>
      <vt:lpstr>ОРГАНИЗАЦИЯ  СЮЖЕТНО-РОЛЕВЫХ  ИГР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ИЗГОТОВЛЕНИЕ  ПОЗДРАВИТЕЛЬНОЙ ОТКРЫТКИ  "9 МАЯ -ДЕНЬ ПОБЕДЫ"</vt:lpstr>
      <vt:lpstr>Презентация PowerPoint</vt:lpstr>
      <vt:lpstr>Презентация PowerPoint</vt:lpstr>
      <vt:lpstr>ЭКСКУРСИЯ С  ДЕТЬМИ В МУЗЕЙ  "БОЕВОЙ СЛАВЫ"</vt:lpstr>
      <vt:lpstr>Презентация PowerPoint</vt:lpstr>
      <vt:lpstr>Презентация PowerPoint</vt:lpstr>
      <vt:lpstr>Презентация PowerPoint</vt:lpstr>
      <vt:lpstr>ЭКСКУРСИЯ К ПАМЯТНИКАМ ВЕЛИКОЙ  ОТЕЧЕСТВЕННОЙ ВОЙНЫ</vt:lpstr>
      <vt:lpstr>Презентация PowerPoint</vt:lpstr>
      <vt:lpstr>Презентация PowerPoint</vt:lpstr>
      <vt:lpstr>Презентация PowerPoint</vt:lpstr>
      <vt:lpstr>ТВОРЧЕСКИЕ РАБОТЫ  ДЕТЕЙ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ЗАКЛЮЧИТЕЛЬНЫЙ  ЭТАП</vt:lpstr>
      <vt:lpstr>Заключительный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ВО  ВСЕРОССИЙСКОМ КОНКУРСЕ  "ДЕНЬ ПОБЕДЫ"</vt:lpstr>
      <vt:lpstr>Презентация PowerPoint</vt:lpstr>
      <vt:lpstr>РЕЗУЛЬТАТЫ  ПРОЕКТА</vt:lpstr>
      <vt:lpstr>Результаты  проекта</vt:lpstr>
      <vt:lpstr>Презентация PowerPoint</vt:lpstr>
      <vt:lpstr>СПАСИБО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Beige Minimalist Modern illustrated Book Lover Presentation, копия</dc:title>
  <dc:creator>Канейа</dc:creator>
  <cp:keywords>DAFZ5378f78,BAEud-EU_ik</cp:keywords>
  <cp:lastModifiedBy>Елена Козыренко</cp:lastModifiedBy>
  <cp:revision>31</cp:revision>
  <dcterms:created xsi:type="dcterms:W3CDTF">2023-02-07T16:13:57Z</dcterms:created>
  <dcterms:modified xsi:type="dcterms:W3CDTF">2023-08-21T10:23:13Z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2023-02-07T00:00:00Z</vt:filetime>
  </property>
  <property fmtid="{D5CDD505-2E9C-101B-9397-08002B2CF9AE}" pid="3" name="Creator">
    <vt:lpwstr>Canva</vt:lpwstr>
  </property>
  <property fmtid="{D5CDD505-2E9C-101B-9397-08002B2CF9AE}" pid="4" name="LastSaved">
    <vt:filetime>2023-02-07T00:00:00Z</vt:filetime>
  </property>
</Properties>
</file>