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9" r:id="rId7"/>
    <p:sldId id="261" r:id="rId8"/>
    <p:sldId id="262" r:id="rId9"/>
    <p:sldId id="283" r:id="rId10"/>
    <p:sldId id="263" r:id="rId11"/>
    <p:sldId id="266" r:id="rId12"/>
    <p:sldId id="287" r:id="rId13"/>
    <p:sldId id="286" r:id="rId14"/>
    <p:sldId id="285" r:id="rId15"/>
    <p:sldId id="284" r:id="rId16"/>
    <p:sldId id="282" r:id="rId17"/>
    <p:sldId id="281" r:id="rId18"/>
    <p:sldId id="280" r:id="rId19"/>
    <p:sldId id="288" r:id="rId20"/>
    <p:sldId id="272" r:id="rId21"/>
    <p:sldId id="273" r:id="rId22"/>
    <p:sldId id="276" r:id="rId23"/>
    <p:sldId id="275" r:id="rId24"/>
    <p:sldId id="277" r:id="rId25"/>
    <p:sldId id="278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0066"/>
    <a:srgbClr val="0099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1484" y="5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9518B-1A22-4AFD-8DFF-C71375D853E6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CAEDB-ACCC-48A4-8953-0EEFA14AB4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9518B-1A22-4AFD-8DFF-C71375D853E6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CAEDB-ACCC-48A4-8953-0EEFA14AB4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9518B-1A22-4AFD-8DFF-C71375D853E6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CAEDB-ACCC-48A4-8953-0EEFA14AB4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9518B-1A22-4AFD-8DFF-C71375D853E6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CAEDB-ACCC-48A4-8953-0EEFA14AB4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9518B-1A22-4AFD-8DFF-C71375D853E6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CAEDB-ACCC-48A4-8953-0EEFA14AB4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9518B-1A22-4AFD-8DFF-C71375D853E6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CAEDB-ACCC-48A4-8953-0EEFA14AB4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9518B-1A22-4AFD-8DFF-C71375D853E6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CAEDB-ACCC-48A4-8953-0EEFA14AB4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9518B-1A22-4AFD-8DFF-C71375D853E6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CAEDB-ACCC-48A4-8953-0EEFA14AB4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9518B-1A22-4AFD-8DFF-C71375D853E6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CAEDB-ACCC-48A4-8953-0EEFA14AB4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9518B-1A22-4AFD-8DFF-C71375D853E6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CAEDB-ACCC-48A4-8953-0EEFA14AB4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9518B-1A22-4AFD-8DFF-C71375D853E6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CAEDB-ACCC-48A4-8953-0EEFA14AB4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9518B-1A22-4AFD-8DFF-C71375D853E6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CAEDB-ACCC-48A4-8953-0EEFA14AB40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topfonpack.ru/uploads/images/d/l/j/dlja_ramki_kartinki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85786" y="1142984"/>
            <a:ext cx="742955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ПСИХОЛОГИЧЕСКАЯ </a:t>
            </a:r>
          </a:p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КВЕСТ-ИГРА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2928934"/>
            <a:ext cx="75042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b="1" dirty="0">
                <a:ln w="900" cmpd="sng">
                  <a:solidFill>
                    <a:schemeClr val="tx2">
                      <a:lumMod val="60000"/>
                      <a:lumOff val="40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«Погружение в детство»</a:t>
            </a:r>
            <a:endParaRPr lang="ru-RU" sz="5400" b="1" cap="none" spc="0" dirty="0">
              <a:ln w="900" cmpd="sng">
                <a:solidFill>
                  <a:schemeClr val="tx2">
                    <a:lumMod val="60000"/>
                    <a:lumOff val="40000"/>
                    <a:alpha val="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7944" y="5643578"/>
            <a:ext cx="4861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Выполнила:</a:t>
            </a:r>
          </a:p>
          <a:p>
            <a:r>
              <a:rPr lang="ru-RU" b="1" dirty="0"/>
              <a:t>Педагог-психолог  Козыренко Елена Сергеевна</a:t>
            </a:r>
          </a:p>
          <a:p>
            <a:endParaRPr lang="ru-RU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BF93A8F-AB76-4069-9C1F-7A540A522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9131809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BC7939-6777-4B5A-861D-ECCAFBD5E0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706388"/>
            <a:ext cx="4320480" cy="5445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3A9FF3-D485-4943-A683-BCAAE110F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913180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F2BB1AA-66CF-4BDD-BA06-A7F51FE431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7" b="18227"/>
          <a:stretch/>
        </p:blipFill>
        <p:spPr>
          <a:xfrm>
            <a:off x="2483768" y="620688"/>
            <a:ext cx="3984815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3A9FF3-D485-4943-A683-BCAAE110F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913180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B3512B5-2732-4B7D-84B3-A233310683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846138"/>
            <a:ext cx="5635879" cy="4815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4543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3A9FF3-D485-4943-A683-BCAAE110F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913180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B1FDE19-5DB1-440D-A324-5360991A62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32656"/>
            <a:ext cx="4104455" cy="5679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1505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3A9FF3-D485-4943-A683-BCAAE110F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913180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7583409-FD39-456D-BACD-18A8B9BD6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76672"/>
            <a:ext cx="4176464" cy="5672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4790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3A9FF3-D485-4943-A683-BCAAE110F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913180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9FEA729-3437-41A2-A3B3-2437303D4E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04664"/>
            <a:ext cx="4464496" cy="5600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8529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3A9FF3-D485-4943-A683-BCAAE110F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913180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9B7247E-AAE6-4819-91D9-C85FA4F457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83127"/>
            <a:ext cx="3960440" cy="6319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9420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3A9FF3-D485-4943-A683-BCAAE110F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913180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496C231-6FB9-47B3-83AB-DB14BECEB7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755" y="332656"/>
            <a:ext cx="4392488" cy="5851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1316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3A9FF3-D485-4943-A683-BCAAE110F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913180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FC6666F-8B68-425A-8F8F-A8FF491163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4" y="291664"/>
            <a:ext cx="4320482" cy="6001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3170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925E9-3693-4ACE-B453-0ED930543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C299BFD-B9BC-4CAD-A946-E827BFF348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71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F48144-3B56-4009-9113-46E8729B0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274638"/>
            <a:ext cx="4659982" cy="6213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6239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topfonpack.ru/uploads/images/d/l/j/dlja_ramki_kartinki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https://1.bp.blogspot.com/-pWCK0oBzGdI/VwdrT5ZgW4I/AAAAAAAAAnM/WHfnzXmiHC09-1lEkbtZy6jpxMk7x5iRw/s1600/%25D0%25A0%25D0%2592%25D0%25A0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7450"/>
          <a:stretch>
            <a:fillRect/>
          </a:stretch>
        </p:blipFill>
        <p:spPr bwMode="auto">
          <a:xfrm>
            <a:off x="428596" y="1500174"/>
            <a:ext cx="5324504" cy="4800601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3214678" y="500042"/>
            <a:ext cx="56436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Три</a:t>
            </a:r>
            <a:r>
              <a:rPr lang="ru-RU" sz="6000" b="1" dirty="0"/>
              <a:t> </a:t>
            </a:r>
            <a:r>
              <a:rPr lang="ru-RU" sz="6000" b="1" dirty="0">
                <a:solidFill>
                  <a:srgbClr val="FF0000"/>
                </a:solidFill>
              </a:rPr>
              <a:t>Я-состояния</a:t>
            </a:r>
          </a:p>
        </p:txBody>
      </p:sp>
      <p:pic>
        <p:nvPicPr>
          <p:cNvPr id="5124" name="Picture 4" descr="http://www.b17.ru/foto/uploaded/7bbffb5195613ccc2aaf6e5a125314c9.jpg"/>
          <p:cNvPicPr>
            <a:picLocks noChangeAspect="1" noChangeArrowheads="1"/>
          </p:cNvPicPr>
          <p:nvPr/>
        </p:nvPicPr>
        <p:blipFill>
          <a:blip r:embed="rId4"/>
          <a:srcRect l="10256" r="38462"/>
          <a:stretch>
            <a:fillRect/>
          </a:stretch>
        </p:blipFill>
        <p:spPr bwMode="auto">
          <a:xfrm>
            <a:off x="5500694" y="1500174"/>
            <a:ext cx="2857520" cy="481012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topfonpack.ru/uploads/images/d/l/j/dlja_ramki_kartinki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857232"/>
            <a:ext cx="91440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Розовая</a:t>
            </a:r>
            <a:r>
              <a:rPr kumimoji="0" lang="ru-RU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бабочка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cap="none" normalizeH="0" baseline="0" dirty="0">
                <a:ln>
                  <a:noFill/>
                </a:ln>
                <a:solidFill>
                  <a:srgbClr val="0099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крылышками в складочку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rgbClr val="0099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Никуда не улетает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cap="none" normalizeH="0" baseline="0" dirty="0">
                <a:ln>
                  <a:noFill/>
                </a:ln>
                <a:solidFill>
                  <a:srgbClr val="CC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косичках обитает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rgbClr val="CC0066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topfonpack.ru/uploads/images/d/l/j/dlja_ramki_kartinki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71604" y="642918"/>
            <a:ext cx="55007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БАНТ</a:t>
            </a:r>
          </a:p>
        </p:txBody>
      </p:sp>
      <p:pic>
        <p:nvPicPr>
          <p:cNvPr id="6146" name="Picture 2" descr="http://www.playcast.ru/uploads/2016/03/11/1777718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107108">
            <a:off x="185588" y="2710387"/>
            <a:ext cx="4148420" cy="2895598"/>
          </a:xfrm>
          <a:prstGeom prst="rect">
            <a:avLst/>
          </a:prstGeom>
          <a:noFill/>
        </p:spPr>
      </p:pic>
      <p:pic>
        <p:nvPicPr>
          <p:cNvPr id="6150" name="Picture 6" descr="http://img-fotki.yandex.ru/get/6521/139440740.3b/0_82e79_df499fad_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1928802"/>
            <a:ext cx="4286280" cy="4338340"/>
          </a:xfrm>
          <a:prstGeom prst="rect">
            <a:avLst/>
          </a:prstGeom>
          <a:noFill/>
        </p:spPr>
      </p:pic>
      <p:pic>
        <p:nvPicPr>
          <p:cNvPr id="6148" name="Picture 4" descr="https://img-fotki.yandex.ru/get/5908/persiyanovanina.d/0_5bbac_ebcc2f7f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6167" y="4155541"/>
            <a:ext cx="3343213" cy="24328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topfonpack.ru/uploads/images/d/l/j/dlja_ramki_kartinki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http://savepic.su/46439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2428868"/>
            <a:ext cx="7076668" cy="3530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1142976" y="1000108"/>
            <a:ext cx="7286676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5400" b="1" dirty="0">
                <a:solidFill>
                  <a:srgbClr val="FF0066"/>
                </a:solidFill>
              </a:rPr>
              <a:t>  Мой внутренний мир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topfonpack.ru/uploads/images/d/l/j/dlja_ramki_kartinki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https://i.ytimg.com/vi/GofH7mHrG-4/hqdefault.jpg"/>
          <p:cNvPicPr>
            <a:picLocks noChangeAspect="1" noChangeArrowheads="1"/>
          </p:cNvPicPr>
          <p:nvPr/>
        </p:nvPicPr>
        <p:blipFill>
          <a:blip r:embed="rId3"/>
          <a:srcRect t="2354" b="1960"/>
          <a:stretch>
            <a:fillRect/>
          </a:stretch>
        </p:blipFill>
        <p:spPr bwMode="auto">
          <a:xfrm>
            <a:off x="1571604" y="2071678"/>
            <a:ext cx="6072230" cy="435771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1571604" y="428604"/>
            <a:ext cx="64294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«ВСТРЕЧА С РЕБЕНКОМ ВНУТРИ СЕБЯ»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topfonpack.ru/uploads/images/d/l/j/dlja_ramki_kartinki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6386" name="Picture 2" descr="http://dou214.edu.sarkomobr.ru/files/large/7c04b585b06a6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1643050"/>
            <a:ext cx="5357850" cy="401838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214282" y="5288340"/>
            <a:ext cx="80724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СЧАСТЛИВЫЙ ВНУТРЕННИЙ РЕБЕНОК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348" y="571480"/>
            <a:ext cx="7858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ВАМ УДАЛОСЬ НАЙТИ НАСТОЯЩЕЕ СОКРОВИЩЕ – САМИХ СЕБЯ!!!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topfonpack.ru/uploads/images/d/l/j/dlja_ramki_kartinki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71472" y="2643182"/>
            <a:ext cx="7858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topfonpack.ru/uploads/images/d/l/j/dlja_ramki_kartinki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3857620" y="357166"/>
            <a:ext cx="4786346" cy="20717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643438" y="357166"/>
            <a:ext cx="32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ВЗРОСЛЫЙ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00496" y="857232"/>
            <a:ext cx="128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Могу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57818" y="1142984"/>
            <a:ext cx="335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Эффективность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3438" y="1714488"/>
            <a:ext cx="1857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Разум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357290" y="2571744"/>
            <a:ext cx="4643470" cy="20717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357422" y="2571744"/>
            <a:ext cx="242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РОДИТЕЛЬ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00166" y="3071810"/>
            <a:ext cx="164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Надо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1736" y="3429000"/>
            <a:ext cx="335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Можно/Нельзя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00232" y="4000504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Должен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428992" y="4714884"/>
            <a:ext cx="4572032" cy="192882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429124" y="4786322"/>
            <a:ext cx="2714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accent3">
                    <a:lumMod val="50000"/>
                  </a:schemeClr>
                </a:solidFill>
              </a:rPr>
              <a:t>РЕБЕНОК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00430" y="5286388"/>
            <a:ext cx="242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Хочу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57818" y="5429264"/>
            <a:ext cx="3000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Открытость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43372" y="5929330"/>
            <a:ext cx="2214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Эмоции</a:t>
            </a:r>
          </a:p>
        </p:txBody>
      </p:sp>
      <p:pic>
        <p:nvPicPr>
          <p:cNvPr id="22" name="Рисунок 21" descr="http://bigphotoportal.ru/img/articles/Nov/27/979d94fc22db0ec0ce0aff0ea7023894/2.jpg"/>
          <p:cNvPicPr/>
          <p:nvPr/>
        </p:nvPicPr>
        <p:blipFill>
          <a:blip r:embed="rId3"/>
          <a:srcRect t="8226" r="84397"/>
          <a:stretch>
            <a:fillRect/>
          </a:stretch>
        </p:blipFill>
        <p:spPr bwMode="auto">
          <a:xfrm>
            <a:off x="2786050" y="142852"/>
            <a:ext cx="928694" cy="2247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http://bigphotoportal.ru/img/articles/Nov/27/979d94fc22db0ec0ce0aff0ea7023894/2.jpg"/>
          <p:cNvPicPr/>
          <p:nvPr/>
        </p:nvPicPr>
        <p:blipFill>
          <a:blip r:embed="rId4" cstate="print"/>
          <a:srcRect l="27949" r="58224"/>
          <a:stretch>
            <a:fillRect/>
          </a:stretch>
        </p:blipFill>
        <p:spPr bwMode="auto">
          <a:xfrm>
            <a:off x="428596" y="2500306"/>
            <a:ext cx="714380" cy="2143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4" name="Рисунок 23" descr="http://bigphotoportal.ru/img/articles/Nov/27/979d94fc22db0ec0ce0aff0ea7023894/2.jpg"/>
          <p:cNvPicPr/>
          <p:nvPr/>
        </p:nvPicPr>
        <p:blipFill>
          <a:blip r:embed="rId3"/>
          <a:srcRect l="75899" t="51020" r="11673"/>
          <a:stretch>
            <a:fillRect/>
          </a:stretch>
        </p:blipFill>
        <p:spPr bwMode="auto">
          <a:xfrm>
            <a:off x="2285984" y="4857760"/>
            <a:ext cx="882385" cy="156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topfonpack.ru/uploads/images/d/l/j/dlja_ramki_kartinki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6386" name="Picture 2" descr="http://dou214.edu.sarkomobr.ru/files/large/7c04b585b06a6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571480"/>
            <a:ext cx="6667500" cy="5000625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214282" y="5288340"/>
            <a:ext cx="80724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СЧАСТЛИВЫЙ ВНУТРЕННИЙ РЕБЕНОК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topfonpack.ru/uploads/images/d/l/j/dlja_ramki_kartinki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10" name="Picture 2" descr="http://www.semya-rastet.ru/upload/fm/Gall/mitishi_detstvo.jpg"/>
          <p:cNvPicPr>
            <a:picLocks noChangeAspect="1" noChangeArrowheads="1"/>
          </p:cNvPicPr>
          <p:nvPr/>
        </p:nvPicPr>
        <p:blipFill>
          <a:blip r:embed="rId3"/>
          <a:srcRect b="13749"/>
          <a:stretch>
            <a:fillRect/>
          </a:stretch>
        </p:blipFill>
        <p:spPr bwMode="auto">
          <a:xfrm>
            <a:off x="2928926" y="2357430"/>
            <a:ext cx="3416576" cy="1785950"/>
          </a:xfrm>
          <a:prstGeom prst="rect">
            <a:avLst/>
          </a:prstGeom>
          <a:noFill/>
        </p:spPr>
      </p:pic>
      <p:pic>
        <p:nvPicPr>
          <p:cNvPr id="17412" name="Picture 4" descr="http://prostokvashino.by/media/W1siZiIsIjIwMTYvMDIvMTQvM2RpNHpjaGRvY19oRFNySXV5MEZDRS5qcGciXSxbInAiLCJ0aHVtYiIsIjY5OHg0NjMiXV0/hDSrIuy0FCE.jpg?sha=64c19cf89a1ce0e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2" y="285728"/>
            <a:ext cx="2280560" cy="2838440"/>
          </a:xfrm>
          <a:prstGeom prst="rect">
            <a:avLst/>
          </a:prstGeom>
          <a:noFill/>
        </p:spPr>
      </p:pic>
      <p:pic>
        <p:nvPicPr>
          <p:cNvPr id="17414" name="Picture 6" descr="http://krasnomolot.ucoz.ru/_tbkp/malchik_s_ranenoj_nogoj.jpg"/>
          <p:cNvPicPr>
            <a:picLocks noChangeAspect="1" noChangeArrowheads="1"/>
          </p:cNvPicPr>
          <p:nvPr/>
        </p:nvPicPr>
        <p:blipFill>
          <a:blip r:embed="rId5"/>
          <a:srcRect l="15234" t="8782" r="15625" b="8664"/>
          <a:stretch>
            <a:fillRect/>
          </a:stretch>
        </p:blipFill>
        <p:spPr bwMode="auto">
          <a:xfrm>
            <a:off x="214282" y="3857628"/>
            <a:ext cx="3000396" cy="2390146"/>
          </a:xfrm>
          <a:prstGeom prst="rect">
            <a:avLst/>
          </a:prstGeom>
          <a:noFill/>
        </p:spPr>
      </p:pic>
      <p:pic>
        <p:nvPicPr>
          <p:cNvPr id="17416" name="Picture 8" descr="http://ped-kopilka.ru/images/3(12).jpg"/>
          <p:cNvPicPr>
            <a:picLocks noChangeAspect="1" noChangeArrowheads="1"/>
          </p:cNvPicPr>
          <p:nvPr/>
        </p:nvPicPr>
        <p:blipFill>
          <a:blip r:embed="rId6">
            <a:lum contrast="10000"/>
          </a:blip>
          <a:srcRect l="4688" t="3341" r="6249" b="3117"/>
          <a:stretch>
            <a:fillRect/>
          </a:stretch>
        </p:blipFill>
        <p:spPr bwMode="auto">
          <a:xfrm>
            <a:off x="6929454" y="3357562"/>
            <a:ext cx="2000264" cy="2947757"/>
          </a:xfrm>
          <a:prstGeom prst="rect">
            <a:avLst/>
          </a:prstGeom>
          <a:noFill/>
        </p:spPr>
      </p:pic>
      <p:pic>
        <p:nvPicPr>
          <p:cNvPr id="17418" name="Picture 10" descr="http://s60.radikal.ru/i169/0905/2c/0a21caad1fb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428604"/>
            <a:ext cx="2857520" cy="2143140"/>
          </a:xfrm>
          <a:prstGeom prst="rect">
            <a:avLst/>
          </a:prstGeom>
          <a:noFill/>
        </p:spPr>
      </p:pic>
      <p:pic>
        <p:nvPicPr>
          <p:cNvPr id="17420" name="Picture 12" descr="http://www.kulturologia.ru/files/u17975/fe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28992" y="4429132"/>
            <a:ext cx="3286148" cy="2135996"/>
          </a:xfrm>
          <a:prstGeom prst="rect">
            <a:avLst/>
          </a:prstGeom>
          <a:noFill/>
        </p:spPr>
      </p:pic>
      <p:pic>
        <p:nvPicPr>
          <p:cNvPr id="17422" name="Picture 14" descr="http://www.proza.ru/pics/2015/07/26/675.jpg"/>
          <p:cNvPicPr>
            <a:picLocks noChangeAspect="1" noChangeArrowheads="1"/>
          </p:cNvPicPr>
          <p:nvPr/>
        </p:nvPicPr>
        <p:blipFill>
          <a:blip r:embed="rId9"/>
          <a:srcRect l="8765" b="9586"/>
          <a:stretch>
            <a:fillRect/>
          </a:stretch>
        </p:blipFill>
        <p:spPr bwMode="auto">
          <a:xfrm>
            <a:off x="3786182" y="214290"/>
            <a:ext cx="2714644" cy="20210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517EE-2805-4CE6-95CD-5F21AAB2C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2DA451F-9894-46A9-9514-0EDADB0A37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8" y="0"/>
            <a:ext cx="913147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18DD66-970D-4B38-927E-BFC1A9D9D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548680"/>
            <a:ext cx="4536503" cy="5602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811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AAA7225B-104D-4FDC-8F13-1D63358AB0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04" y="0"/>
            <a:ext cx="913180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7C8FD6D-6E46-4759-A2A5-F4B0F6226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576" y="494816"/>
            <a:ext cx="4176464" cy="5868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DA6859E-1966-49D2-B99B-EC9F55268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913180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F7BF07A1-6AFA-458C-927F-425026A7D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5" b="18227"/>
          <a:stretch/>
        </p:blipFill>
        <p:spPr>
          <a:xfrm>
            <a:off x="2447762" y="620688"/>
            <a:ext cx="4310137" cy="5256584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3A9FF3-D485-4943-A683-BCAAE110F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913180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2CD4BB6-8592-4280-9BDB-4674E6A4B8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" t="3846" r="4734" b="5128"/>
          <a:stretch/>
        </p:blipFill>
        <p:spPr>
          <a:xfrm>
            <a:off x="2411761" y="302378"/>
            <a:ext cx="4363914" cy="5633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72164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73</Words>
  <Application>Microsoft Office PowerPoint</Application>
  <PresentationFormat>Экран (4:3)</PresentationFormat>
  <Paragraphs>30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alena</dc:creator>
  <cp:lastModifiedBy>Елена Козыренко</cp:lastModifiedBy>
  <cp:revision>38</cp:revision>
  <dcterms:created xsi:type="dcterms:W3CDTF">2017-04-14T10:58:01Z</dcterms:created>
  <dcterms:modified xsi:type="dcterms:W3CDTF">2023-03-23T03:25:43Z</dcterms:modified>
</cp:coreProperties>
</file>