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71" r:id="rId5"/>
    <p:sldId id="276" r:id="rId6"/>
    <p:sldId id="262" r:id="rId7"/>
    <p:sldId id="266" r:id="rId8"/>
    <p:sldId id="265" r:id="rId9"/>
    <p:sldId id="270" r:id="rId10"/>
    <p:sldId id="261" r:id="rId11"/>
    <p:sldId id="281" r:id="rId12"/>
    <p:sldId id="264" r:id="rId13"/>
    <p:sldId id="277" r:id="rId14"/>
    <p:sldId id="282" r:id="rId15"/>
    <p:sldId id="263" r:id="rId16"/>
    <p:sldId id="278" r:id="rId17"/>
    <p:sldId id="268" r:id="rId18"/>
    <p:sldId id="269" r:id="rId19"/>
    <p:sldId id="275" r:id="rId2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5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4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9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1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5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2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1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99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6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4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5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5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CB8F11-A3F0-4320-8B3C-22AABAA4003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EC721D-1198-46C4-A2C6-E648C7BD4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03" y="428869"/>
            <a:ext cx="9643697" cy="6429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7462" y="309667"/>
            <a:ext cx="3182815" cy="1512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6861" y="317750"/>
            <a:ext cx="1086729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Исследовательская работа</a:t>
            </a:r>
            <a:endParaRPr kumimoji="0" lang="ru-RU" alt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«Жизнь пластиковой бутылки»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направление: дошкольники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Магомедова Патимат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Воспитанница подготовительной группы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Научный руководитель: Козыренко Елена Сергеевна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Воспитатель МБДОУ «ЦРР-д/с №5 «Теремок»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3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1" y="1203447"/>
            <a:ext cx="9818077" cy="552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646" y="307730"/>
            <a:ext cx="1073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мусора – лучшее средство для сохранения природы!</a:t>
            </a:r>
          </a:p>
        </p:txBody>
      </p:sp>
    </p:spTree>
    <p:extLst>
      <p:ext uri="{BB962C8B-B14F-4D97-AF65-F5344CB8AC3E}">
        <p14:creationId xmlns:p14="http://schemas.microsoft.com/office/powerpoint/2010/main" val="339088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3" y="406401"/>
            <a:ext cx="9467274" cy="62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0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2615" y="263769"/>
            <a:ext cx="938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«Сортировка мусора»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972127"/>
            <a:ext cx="5643418" cy="4232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0" y="2318237"/>
            <a:ext cx="5791200" cy="39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349690"/>
            <a:ext cx="5384800" cy="3619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6" y="2373745"/>
            <a:ext cx="5809675" cy="43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1" y="471055"/>
            <a:ext cx="5086350" cy="6174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3" y="471055"/>
            <a:ext cx="4649932" cy="61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386862"/>
            <a:ext cx="1025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«РАЗДЕЛЯЯ ОТХОДЫ, СОХРАНЯЕМ ПРИРОДУ!»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910081"/>
            <a:ext cx="11065162" cy="55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50091"/>
            <a:ext cx="5137048" cy="4366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684481"/>
            <a:ext cx="6115421" cy="47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1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992" y="254977"/>
            <a:ext cx="852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поделки из бутылки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88" y="1223818"/>
            <a:ext cx="2601349" cy="4498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60" y="1223818"/>
            <a:ext cx="2759667" cy="4493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42" y="778197"/>
            <a:ext cx="2645599" cy="4939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14894"/>
          <a:stretch/>
        </p:blipFill>
        <p:spPr>
          <a:xfrm>
            <a:off x="200806" y="795549"/>
            <a:ext cx="3096601" cy="46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469" y="351692"/>
            <a:ext cx="949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«Новая жизнь пластиковой бутылки»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3" y="757382"/>
            <a:ext cx="8201891" cy="59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0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5minasha.educhel.ru/uploads/5000/20529/section/320382/i_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0" y="433821"/>
            <a:ext cx="10355407" cy="61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15" y="685800"/>
            <a:ext cx="9346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значение пластиковой бутылки в жизни человека и природы. Дать новую жизнь пластиковой бутылки.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Выяснить историю создания и применения пластиковых бутылок.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экологические проблемы, связанные с пластиковыми бутылками.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способы утилизации пластиковых бутылок.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Найти полезное применение пластиковой бутылки, изготовив из нее поделку.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Заинтересовать окружающих возможностями создания из пластиковых бутылок множества интересных и полезных вещей.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экологическую культуру и бережное отношение к окружающей среде. </a:t>
            </a:r>
          </a:p>
        </p:txBody>
      </p:sp>
    </p:spTree>
    <p:extLst>
      <p:ext uri="{BB962C8B-B14F-4D97-AF65-F5344CB8AC3E}">
        <p14:creationId xmlns:p14="http://schemas.microsoft.com/office/powerpoint/2010/main" val="54855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031" y="685800"/>
            <a:ext cx="958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пластиковая бутылка появилась 50 лет назад. Пластиковые бутылки удобны в использовании, они легкие, не протекают, не бьются.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19" y="2174292"/>
            <a:ext cx="5897440" cy="43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177" y="386862"/>
            <a:ext cx="871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пластиковые бутылки?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1" y="1104321"/>
            <a:ext cx="10908147" cy="54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8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12" y="110836"/>
            <a:ext cx="2844512" cy="5056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61" y="662068"/>
            <a:ext cx="2401960" cy="4270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" y="1403928"/>
            <a:ext cx="2682879" cy="4769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23" y="267853"/>
            <a:ext cx="2800351" cy="49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452" y="205279"/>
            <a:ext cx="10364451" cy="9025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пластиковой бутылки на окружающую среду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1" y="999853"/>
            <a:ext cx="4617354" cy="3079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2" t="31747" r="7237" b="1673"/>
          <a:stretch/>
        </p:blipFill>
        <p:spPr>
          <a:xfrm>
            <a:off x="5873262" y="999854"/>
            <a:ext cx="5416061" cy="307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4" y="4079628"/>
            <a:ext cx="4669412" cy="2727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5" y="3930162"/>
            <a:ext cx="5249008" cy="29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0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11807" b="4226"/>
          <a:stretch/>
        </p:blipFill>
        <p:spPr>
          <a:xfrm>
            <a:off x="1178168" y="1351663"/>
            <a:ext cx="3938955" cy="5181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3165" y="2189285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детского учреждения есть контейнеры для мусора, подлежащего переработке и контейнеры для мусора, который не перерабатывается.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8169" y="404446"/>
            <a:ext cx="9609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«Контейнеры на территории детского сада»</a:t>
            </a:r>
          </a:p>
        </p:txBody>
      </p:sp>
    </p:spTree>
    <p:extLst>
      <p:ext uri="{BB962C8B-B14F-4D97-AF65-F5344CB8AC3E}">
        <p14:creationId xmlns:p14="http://schemas.microsoft.com/office/powerpoint/2010/main" val="196091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57" y="1312252"/>
            <a:ext cx="7007469" cy="5255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700" y="422031"/>
            <a:ext cx="778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пластиковых бутылок</a:t>
            </a:r>
          </a:p>
        </p:txBody>
      </p:sp>
    </p:spTree>
    <p:extLst>
      <p:ext uri="{BB962C8B-B14F-4D97-AF65-F5344CB8AC3E}">
        <p14:creationId xmlns:p14="http://schemas.microsoft.com/office/powerpoint/2010/main" val="47424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77775"/>
              </p:ext>
            </p:extLst>
          </p:nvPr>
        </p:nvGraphicFramePr>
        <p:xfrm>
          <a:off x="1846728" y="1093694"/>
          <a:ext cx="9511554" cy="5165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2454">
                  <a:extLst>
                    <a:ext uri="{9D8B030D-6E8A-4147-A177-3AD203B41FA5}">
                      <a16:colId xmlns:a16="http://schemas.microsoft.com/office/drawing/2014/main" val="3709452401"/>
                    </a:ext>
                  </a:extLst>
                </a:gridCol>
                <a:gridCol w="3889100">
                  <a:extLst>
                    <a:ext uri="{9D8B030D-6E8A-4147-A177-3AD203B41FA5}">
                      <a16:colId xmlns:a16="http://schemas.microsoft.com/office/drawing/2014/main" val="2989194997"/>
                    </a:ext>
                  </a:extLst>
                </a:gridCol>
              </a:tblGrid>
              <a:tr h="8700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Покупаете вы продукты в пластиковой упаковке?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– 28 чел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– 0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95555"/>
                  </a:ext>
                </a:extLst>
              </a:tr>
              <a:tr h="1515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вы деваете пластиковую бутылку после использования?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Выбрасываю – 22 чел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 в быту – 4 чел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 в реализации творческих идей – 2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1000"/>
                  </a:ext>
                </a:extLst>
              </a:tr>
              <a:tr h="8700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Выбрасываете ли вы пластиковый мусор в специализированные желтые контейнеры?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– 9 чел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– 19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458769"/>
                  </a:ext>
                </a:extLst>
              </a:tr>
              <a:tr h="1040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 ли вы химический состав бутылки?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– 13 чел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– 14 чел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420119"/>
                  </a:ext>
                </a:extLst>
              </a:tr>
              <a:tr h="8700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Задумывались ли вы о проблеме загрязнения окружающей среды пластиковым мусором?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– 27 чел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– 1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4463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28963" y="2382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52165" y="259976"/>
            <a:ext cx="735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8433370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240</TotalTime>
  <Words>327</Words>
  <Application>Microsoft Office PowerPoint</Application>
  <PresentationFormat>Широкоэкранный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пластиковой бутылки на окружающую среду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nastya1206@bk.ru</dc:creator>
  <cp:lastModifiedBy>Елена Козыренко</cp:lastModifiedBy>
  <cp:revision>18</cp:revision>
  <cp:lastPrinted>2022-02-14T03:28:53Z</cp:lastPrinted>
  <dcterms:created xsi:type="dcterms:W3CDTF">2021-02-24T17:03:32Z</dcterms:created>
  <dcterms:modified xsi:type="dcterms:W3CDTF">2023-04-12T07:48:51Z</dcterms:modified>
</cp:coreProperties>
</file>