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1" r:id="rId10"/>
    <p:sldId id="272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1214422"/>
            <a:ext cx="778674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 из опыта работы на тему: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 посредством использования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Развивающих игр В.В.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81030_091900.jpg"/>
          <p:cNvPicPr>
            <a:picLocks noChangeAspect="1"/>
          </p:cNvPicPr>
          <p:nvPr/>
        </p:nvPicPr>
        <p:blipFill>
          <a:blip r:embed="rId3" cstate="print"/>
          <a:srcRect r="8593"/>
          <a:stretch>
            <a:fillRect/>
          </a:stretch>
        </p:blipFill>
        <p:spPr>
          <a:xfrm>
            <a:off x="1571604" y="1357298"/>
            <a:ext cx="6000760" cy="36927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81030_095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7138" y="1398756"/>
            <a:ext cx="4797824" cy="2857520"/>
          </a:xfrm>
          <a:prstGeom prst="rect">
            <a:avLst/>
          </a:prstGeom>
        </p:spPr>
      </p:pic>
      <p:pic>
        <p:nvPicPr>
          <p:cNvPr id="7" name="Рисунок 6" descr="20181030_095916.jpg"/>
          <p:cNvPicPr>
            <a:picLocks noChangeAspect="1"/>
          </p:cNvPicPr>
          <p:nvPr/>
        </p:nvPicPr>
        <p:blipFill>
          <a:blip r:embed="rId4" cstate="print"/>
          <a:srcRect l="3780" r="19826" b="25000"/>
          <a:stretch>
            <a:fillRect/>
          </a:stretch>
        </p:blipFill>
        <p:spPr>
          <a:xfrm rot="5400000">
            <a:off x="4179091" y="1321579"/>
            <a:ext cx="4786347" cy="30003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20190205_103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428736"/>
            <a:ext cx="7500958" cy="42192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0190213_101016.jpg"/>
          <p:cNvPicPr>
            <a:picLocks noChangeAspect="1"/>
          </p:cNvPicPr>
          <p:nvPr/>
        </p:nvPicPr>
        <p:blipFill>
          <a:blip r:embed="rId3" cstate="print"/>
          <a:srcRect l="17187" b="2000"/>
          <a:stretch>
            <a:fillRect/>
          </a:stretch>
        </p:blipFill>
        <p:spPr>
          <a:xfrm rot="5400000">
            <a:off x="478202" y="1593444"/>
            <a:ext cx="5258619" cy="3500444"/>
          </a:xfrm>
          <a:prstGeom prst="rect">
            <a:avLst/>
          </a:prstGeom>
        </p:spPr>
      </p:pic>
      <p:pic>
        <p:nvPicPr>
          <p:cNvPr id="9" name="Рисунок 8" descr="20181025_102108.jpg"/>
          <p:cNvPicPr>
            <a:picLocks noChangeAspect="1"/>
          </p:cNvPicPr>
          <p:nvPr/>
        </p:nvPicPr>
        <p:blipFill>
          <a:blip r:embed="rId4" cstate="print"/>
          <a:srcRect l="10937"/>
          <a:stretch>
            <a:fillRect/>
          </a:stretch>
        </p:blipFill>
        <p:spPr>
          <a:xfrm rot="5400000">
            <a:off x="4378514" y="1693660"/>
            <a:ext cx="5316194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2571744"/>
            <a:ext cx="5142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90205_114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5214974" cy="2933423"/>
          </a:xfrm>
          <a:prstGeom prst="rect">
            <a:avLst/>
          </a:prstGeom>
        </p:spPr>
      </p:pic>
      <p:pic>
        <p:nvPicPr>
          <p:cNvPr id="7" name="Рисунок 6" descr="20181022_153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214686"/>
            <a:ext cx="5786446" cy="325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81022_153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5643602" cy="2928958"/>
          </a:xfrm>
          <a:prstGeom prst="rect">
            <a:avLst/>
          </a:prstGeom>
        </p:spPr>
      </p:pic>
      <p:pic>
        <p:nvPicPr>
          <p:cNvPr id="8" name="Рисунок 7" descr="20181025_103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429000"/>
            <a:ext cx="5500694" cy="3094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20190328_093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14290"/>
            <a:ext cx="5357850" cy="3013791"/>
          </a:xfrm>
          <a:prstGeom prst="rect">
            <a:avLst/>
          </a:prstGeom>
        </p:spPr>
      </p:pic>
      <p:pic>
        <p:nvPicPr>
          <p:cNvPr id="10" name="Рисунок 9" descr="20190328_093534.jpg"/>
          <p:cNvPicPr>
            <a:picLocks noChangeAspect="1"/>
          </p:cNvPicPr>
          <p:nvPr/>
        </p:nvPicPr>
        <p:blipFill>
          <a:blip r:embed="rId4" cstate="print"/>
          <a:srcRect t="15278" r="15625"/>
          <a:stretch>
            <a:fillRect/>
          </a:stretch>
        </p:blipFill>
        <p:spPr>
          <a:xfrm>
            <a:off x="3000364" y="3286124"/>
            <a:ext cx="5715040" cy="32279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/>
          <a:srcRect t="32292" r="7985" b="8333"/>
          <a:stretch>
            <a:fillRect/>
          </a:stretch>
        </p:blipFill>
        <p:spPr>
          <a:xfrm>
            <a:off x="357158" y="285728"/>
            <a:ext cx="3786214" cy="4071966"/>
          </a:xfrm>
          <a:prstGeom prst="rect">
            <a:avLst/>
          </a:prstGeom>
        </p:spPr>
      </p:pic>
      <p:pic>
        <p:nvPicPr>
          <p:cNvPr id="8" name="Рисунок 7" descr="20180909_1607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439276" y="2275840"/>
            <a:ext cx="5178770" cy="29130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5500726" cy="3094158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3571876"/>
            <a:ext cx="5119724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90329_140618.jpg"/>
          <p:cNvPicPr>
            <a:picLocks noChangeAspect="1"/>
          </p:cNvPicPr>
          <p:nvPr/>
        </p:nvPicPr>
        <p:blipFill>
          <a:blip r:embed="rId3" cstate="print"/>
          <a:srcRect r="17187"/>
          <a:stretch>
            <a:fillRect/>
          </a:stretch>
        </p:blipFill>
        <p:spPr>
          <a:xfrm>
            <a:off x="285720" y="285728"/>
            <a:ext cx="5500726" cy="3357586"/>
          </a:xfrm>
          <a:prstGeom prst="rect">
            <a:avLst/>
          </a:prstGeom>
        </p:spPr>
      </p:pic>
      <p:pic>
        <p:nvPicPr>
          <p:cNvPr id="7" name="Рисунок 6" descr="20190329_140656.jpg"/>
          <p:cNvPicPr>
            <a:picLocks noChangeAspect="1"/>
          </p:cNvPicPr>
          <p:nvPr/>
        </p:nvPicPr>
        <p:blipFill>
          <a:blip r:embed="rId4" cstate="print"/>
          <a:srcRect r="32812"/>
          <a:stretch>
            <a:fillRect/>
          </a:stretch>
        </p:blipFill>
        <p:spPr>
          <a:xfrm>
            <a:off x="2786050" y="3357562"/>
            <a:ext cx="6143636" cy="32861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90328_093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5715040" cy="3214709"/>
          </a:xfrm>
          <a:prstGeom prst="rect">
            <a:avLst/>
          </a:prstGeom>
        </p:spPr>
      </p:pic>
      <p:pic>
        <p:nvPicPr>
          <p:cNvPr id="7" name="Рисунок 6" descr="20190328_093742.jpg"/>
          <p:cNvPicPr>
            <a:picLocks noChangeAspect="1"/>
          </p:cNvPicPr>
          <p:nvPr/>
        </p:nvPicPr>
        <p:blipFill>
          <a:blip r:embed="rId4" cstate="print"/>
          <a:srcRect l="7031" t="43056" r="23437"/>
          <a:stretch>
            <a:fillRect/>
          </a:stretch>
        </p:blipFill>
        <p:spPr>
          <a:xfrm>
            <a:off x="3000364" y="3786166"/>
            <a:ext cx="5929354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879372-abstract-wavy-lines___abstract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0181113_104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14290"/>
            <a:ext cx="5715008" cy="3214692"/>
          </a:xfrm>
          <a:prstGeom prst="rect">
            <a:avLst/>
          </a:prstGeom>
        </p:spPr>
      </p:pic>
      <p:pic>
        <p:nvPicPr>
          <p:cNvPr id="9" name="Рисунок 8" descr="20181022_153254.jpg"/>
          <p:cNvPicPr>
            <a:picLocks noChangeAspect="1"/>
          </p:cNvPicPr>
          <p:nvPr/>
        </p:nvPicPr>
        <p:blipFill>
          <a:blip r:embed="rId4" cstate="print"/>
          <a:srcRect l="13281" r="10937" b="2777"/>
          <a:stretch>
            <a:fillRect/>
          </a:stretch>
        </p:blipFill>
        <p:spPr>
          <a:xfrm>
            <a:off x="3786182" y="3249289"/>
            <a:ext cx="5000660" cy="36087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bell</dc:creator>
  <cp:lastModifiedBy>bell</cp:lastModifiedBy>
  <cp:revision>1</cp:revision>
  <dcterms:created xsi:type="dcterms:W3CDTF">2019-08-14T10:21:47Z</dcterms:created>
  <dcterms:modified xsi:type="dcterms:W3CDTF">2019-08-14T11:12:05Z</dcterms:modified>
</cp:coreProperties>
</file>