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71" r:id="rId13"/>
    <p:sldId id="272" r:id="rId14"/>
    <p:sldId id="273" r:id="rId15"/>
    <p:sldId id="274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4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A18DE-D9D8-416C-A346-FBEFD911874E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3BA27-9CFE-41FB-B603-970529733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3BA27-9CFE-41FB-B603-970529733AA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1500174"/>
            <a:ext cx="80010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Мастер-класс для педагогов </a:t>
            </a:r>
          </a:p>
          <a:p>
            <a:pPr algn="ctr"/>
            <a:r>
              <a:rPr lang="ru-RU" sz="40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«Развивающие игры</a:t>
            </a:r>
          </a:p>
          <a:p>
            <a:pPr algn="ctr"/>
            <a:r>
              <a:rPr lang="ru-RU" sz="40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В.В.Воскобовича</a:t>
            </a:r>
            <a:r>
              <a:rPr lang="ru-RU" sz="40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, как средство </a:t>
            </a:r>
          </a:p>
          <a:p>
            <a:pPr algn="ctr"/>
            <a:r>
              <a:rPr lang="ru-RU" sz="40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развития творческих способностей »</a:t>
            </a:r>
            <a:endParaRPr lang="ru-RU" sz="4000" b="1" dirty="0">
              <a:solidFill>
                <a:srgbClr val="07044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81022_105417.jpg"/>
          <p:cNvPicPr>
            <a:picLocks noChangeAspect="1"/>
          </p:cNvPicPr>
          <p:nvPr/>
        </p:nvPicPr>
        <p:blipFill>
          <a:blip r:embed="rId3" cstate="print"/>
          <a:srcRect r="13281" b="16667"/>
          <a:stretch>
            <a:fillRect/>
          </a:stretch>
        </p:blipFill>
        <p:spPr>
          <a:xfrm>
            <a:off x="0" y="642918"/>
            <a:ext cx="5022059" cy="2714626"/>
          </a:xfrm>
          <a:prstGeom prst="rect">
            <a:avLst/>
          </a:prstGeom>
        </p:spPr>
      </p:pic>
      <p:pic>
        <p:nvPicPr>
          <p:cNvPr id="7" name="Рисунок 6" descr="20181022_105429.jpg"/>
          <p:cNvPicPr>
            <a:picLocks noChangeAspect="1"/>
          </p:cNvPicPr>
          <p:nvPr/>
        </p:nvPicPr>
        <p:blipFill>
          <a:blip r:embed="rId4" cstate="print"/>
          <a:srcRect t="10723" r="17969" b="5637"/>
          <a:stretch>
            <a:fillRect/>
          </a:stretch>
        </p:blipFill>
        <p:spPr>
          <a:xfrm>
            <a:off x="3786182" y="3643314"/>
            <a:ext cx="5000628" cy="27860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7620" y="142852"/>
            <a:ext cx="208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Геоконт</a:t>
            </a:r>
            <a:r>
              <a:rPr lang="ru-RU" sz="32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07044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8860" y="357166"/>
            <a:ext cx="4924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«Кораблик Брызг-брызг»</a:t>
            </a:r>
            <a:endParaRPr lang="ru-RU" sz="3200" b="1" dirty="0">
              <a:solidFill>
                <a:srgbClr val="07044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robinzoniya.ru/wp-content/uploads/2018/04/2c2dc5e2db36c2c82913f873164eac96-1.jpg"/>
          <p:cNvPicPr>
            <a:picLocks noChangeAspect="1" noChangeArrowheads="1"/>
          </p:cNvPicPr>
          <p:nvPr/>
        </p:nvPicPr>
        <p:blipFill>
          <a:blip r:embed="rId3"/>
          <a:srcRect l="7695" r="4582"/>
          <a:stretch>
            <a:fillRect/>
          </a:stretch>
        </p:blipFill>
        <p:spPr bwMode="auto">
          <a:xfrm>
            <a:off x="214282" y="1142984"/>
            <a:ext cx="4071966" cy="307183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57686" y="107154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Кораблик «Брызг-Брызг» — уникальное пособие, которое разработал Вячеслав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Воскобович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детей старшего дошкольного возраста. Игра учит различать цвета, знакомит с порядковом и количественном счетом, помогает понять, как решать логико-математические задачи.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30003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Пособие представляет собой кораблик с семью мачтами. На каждой их них размещаются флажки в соответствии с цветами радуги.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214818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флажков отражает порядковый номер мачты. Получается, что на первой расположен один красный флажок, а на последней мачте — семь фиолетовых.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Воскобович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допускает, что кораблик может быть полезен и для занятий с малышами. Тогда рекомендуется немного упростить задания, учитывая возрастные особенности ребенка и его навыки. Количество матч лучше всего сократить до трех и использовать или основные цвета (красный, желтый, зеленый), или первые цвета радуги (красный, оранжевый, желтый).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285728"/>
            <a:ext cx="7894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   «Фиолетовый лес- развивающая среда»</a:t>
            </a:r>
            <a:endParaRPr lang="ru-RU" sz="3200" b="1" dirty="0">
              <a:solidFill>
                <a:srgbClr val="07044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928670"/>
            <a:ext cx="45005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«Фиолетовый лес» — это развивающая сенсорная среда, разработанная Вячеславом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Воскобовичем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Лес делится на несколько сказочных краев, описанных в одноименных сказках. Ребенок может играть в этой среде как самостоятельно, так и вместе со взрослыми, помогающими закрепить полученные знания.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Игровое поле имеет формат ковра размерами 2,5х1,5 м. Рисунок нанесен непосредственно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ковролин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H:\в.в. воскобович\20181113_105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4444998" cy="27146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348" y="4143380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Фиолетовый лес разделен на несколько частей, каждая из которых представлена отдельной сказкой, своими героями и пособиями. В сказочным мире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существуют: Чудесная поляна, Озеро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Город говорящих попугаев, Ковровая полянка, Чудо острова и др. У каждого места есть свои обитатели, помогающие малышам справляться с заданиями.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3" name="Picture 1" descr="H:\в.в. воскобович\20181030_095916.jpg"/>
          <p:cNvPicPr>
            <a:picLocks noChangeAspect="1" noChangeArrowheads="1"/>
          </p:cNvPicPr>
          <p:nvPr/>
        </p:nvPicPr>
        <p:blipFill>
          <a:blip r:embed="rId3" cstate="print"/>
          <a:srcRect l="2343" r="19531" b="18056"/>
          <a:stretch>
            <a:fillRect/>
          </a:stretch>
        </p:blipFill>
        <p:spPr bwMode="auto">
          <a:xfrm rot="5400000">
            <a:off x="-850052" y="1778690"/>
            <a:ext cx="4843312" cy="2857520"/>
          </a:xfrm>
          <a:prstGeom prst="rect">
            <a:avLst/>
          </a:prstGeom>
          <a:noFill/>
        </p:spPr>
      </p:pic>
      <p:pic>
        <p:nvPicPr>
          <p:cNvPr id="3074" name="Picture 2" descr="H:\в.в. воскобович\20181030_092001.jpg"/>
          <p:cNvPicPr>
            <a:picLocks noChangeAspect="1" noChangeArrowheads="1"/>
          </p:cNvPicPr>
          <p:nvPr/>
        </p:nvPicPr>
        <p:blipFill>
          <a:blip r:embed="rId4" cstate="print"/>
          <a:srcRect r="11719"/>
          <a:stretch>
            <a:fillRect/>
          </a:stretch>
        </p:blipFill>
        <p:spPr bwMode="auto">
          <a:xfrm rot="5400000">
            <a:off x="2151039" y="1777995"/>
            <a:ext cx="4841922" cy="2857520"/>
          </a:xfrm>
          <a:prstGeom prst="rect">
            <a:avLst/>
          </a:prstGeom>
          <a:noFill/>
        </p:spPr>
      </p:pic>
      <p:pic>
        <p:nvPicPr>
          <p:cNvPr id="3075" name="Picture 3" descr="H:\в.в. воскобович\20181030_0924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107784" y="1821647"/>
            <a:ext cx="485778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8860" y="357166"/>
            <a:ext cx="2576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Игровизор</a:t>
            </a:r>
            <a:r>
              <a:rPr lang="ru-RU" sz="32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07044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57818" y="1142984"/>
            <a:ext cx="35719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Игровизор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представляет собой альбом из двух листов. Лист-основа выполнен из картона, второй лист – пленка, на которой можно рисовать маркером из этого комплекта. Все нарисованное легко стирается бумажной салфеткой. Возможность многократного использования этого пособия делает его еще более привлекательным. Достаточно подложить под пленку лист с графическим изображением (прописи, лабиринты или раскраску) и вот уже задание для малыша готово.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в.в. воскобович\20181113_103819.jpg"/>
          <p:cNvPicPr>
            <a:picLocks noChangeAspect="1" noChangeArrowheads="1"/>
          </p:cNvPicPr>
          <p:nvPr/>
        </p:nvPicPr>
        <p:blipFill>
          <a:blip r:embed="rId3" cstate="print"/>
          <a:srcRect r="4119"/>
          <a:stretch>
            <a:fillRect/>
          </a:stretch>
        </p:blipFill>
        <p:spPr bwMode="auto">
          <a:xfrm>
            <a:off x="214282" y="1428736"/>
            <a:ext cx="5114278" cy="3000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8860" y="357166"/>
            <a:ext cx="4674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«Кораблик Плюх-плюх»</a:t>
            </a:r>
            <a:endParaRPr lang="ru-RU" sz="3200" b="1" dirty="0">
              <a:solidFill>
                <a:srgbClr val="07044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128586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Данная развивающая игра выполнена в виде яркого кораблика с разноцветными флажками-парусами, которые можно легко надевать на деревянные реи. На основании кораблика нанесены цифры от 1 до 5. Яркие флажки имеют шероховатую поверхность. В связи с этим, в процессе игры у ребенка не только развивается мелкая моторика пальцев рук, но и тактильные ощущения.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  мачте корабля прикрепите определенное количество флажков, соответствующее цифре под нею, рассортировав их по цвету и величине, обязательно скрепив все мачты шнурком 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https://ds04.infourok.ru/uploads/ex/0e43/00052ada-07ee6aa4/hello_html_m53c6e83b.jpg"/>
          <p:cNvPicPr>
            <a:picLocks noChangeAspect="1" noChangeArrowheads="1"/>
          </p:cNvPicPr>
          <p:nvPr/>
        </p:nvPicPr>
        <p:blipFill>
          <a:blip r:embed="rId3"/>
          <a:srcRect t="25455" r="5454"/>
          <a:stretch>
            <a:fillRect/>
          </a:stretch>
        </p:blipFill>
        <p:spPr bwMode="auto">
          <a:xfrm>
            <a:off x="0" y="1428736"/>
            <a:ext cx="3714776" cy="2928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81025_103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5214942" cy="2933405"/>
          </a:xfrm>
          <a:prstGeom prst="rect">
            <a:avLst/>
          </a:prstGeom>
        </p:spPr>
      </p:pic>
      <p:pic>
        <p:nvPicPr>
          <p:cNvPr id="7" name="Рисунок 6" descr="20181025_103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286124"/>
            <a:ext cx="5643570" cy="3174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https://cdn2.goods.ru/big1/medias/images/1321/100023000186b0.jpg"/>
          <p:cNvPicPr>
            <a:picLocks noChangeAspect="1" noChangeArrowheads="1"/>
          </p:cNvPicPr>
          <p:nvPr/>
        </p:nvPicPr>
        <p:blipFill>
          <a:blip r:embed="rId3" cstate="print"/>
          <a:srcRect l="31035" t="5744" r="3447" b="5210"/>
          <a:stretch>
            <a:fillRect/>
          </a:stretch>
        </p:blipFill>
        <p:spPr bwMode="auto">
          <a:xfrm>
            <a:off x="3714744" y="1142984"/>
            <a:ext cx="1500198" cy="2447691"/>
          </a:xfrm>
          <a:prstGeom prst="rect">
            <a:avLst/>
          </a:prstGeom>
          <a:noFill/>
        </p:spPr>
      </p:pic>
      <p:pic>
        <p:nvPicPr>
          <p:cNvPr id="6148" name="Picture 4" descr="https://cdn2.static1-sima-land.com/items/1370012/0/700-nw.jpg"/>
          <p:cNvPicPr>
            <a:picLocks noChangeAspect="1" noChangeArrowheads="1"/>
          </p:cNvPicPr>
          <p:nvPr/>
        </p:nvPicPr>
        <p:blipFill>
          <a:blip r:embed="rId4"/>
          <a:srcRect l="18182" t="7273" r="21818" b="7273"/>
          <a:stretch>
            <a:fillRect/>
          </a:stretch>
        </p:blipFill>
        <p:spPr bwMode="auto">
          <a:xfrm rot="466340">
            <a:off x="6300878" y="1319138"/>
            <a:ext cx="1714512" cy="2441881"/>
          </a:xfrm>
          <a:prstGeom prst="rect">
            <a:avLst/>
          </a:prstGeom>
          <a:noFill/>
        </p:spPr>
      </p:pic>
      <p:pic>
        <p:nvPicPr>
          <p:cNvPr id="6150" name="Picture 6" descr="https://umitoy.ru/upload/iblock/003/003cd3a328ca118b3ed40fd27277e795.jpg"/>
          <p:cNvPicPr>
            <a:picLocks noChangeAspect="1" noChangeArrowheads="1"/>
          </p:cNvPicPr>
          <p:nvPr/>
        </p:nvPicPr>
        <p:blipFill>
          <a:blip r:embed="rId5"/>
          <a:srcRect l="16667" t="10709" r="13889" b="10042"/>
          <a:stretch>
            <a:fillRect/>
          </a:stretch>
        </p:blipFill>
        <p:spPr bwMode="auto">
          <a:xfrm rot="21142014">
            <a:off x="524792" y="1107011"/>
            <a:ext cx="1785950" cy="2643206"/>
          </a:xfrm>
          <a:prstGeom prst="rect">
            <a:avLst/>
          </a:prstGeom>
          <a:noFill/>
        </p:spPr>
      </p:pic>
      <p:pic>
        <p:nvPicPr>
          <p:cNvPr id="6152" name="Picture 8" descr="http://www.woodentoys.ru/Content/Images/%D0%92%D0%BE%D1%81%D0%BA%D0%BE%D0%B1%D0%BE%D0%B2%D0%B8%D1%87/%D0%9F%D1%80%D0%BE-002-6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4000504"/>
            <a:ext cx="2571768" cy="2571768"/>
          </a:xfrm>
          <a:prstGeom prst="rect">
            <a:avLst/>
          </a:prstGeom>
          <a:noFill/>
        </p:spPr>
      </p:pic>
      <p:pic>
        <p:nvPicPr>
          <p:cNvPr id="6154" name="Picture 10" descr="https://www.maam.ru/upload/blogs/detsad-344161-1539834294.jpg"/>
          <p:cNvPicPr>
            <a:picLocks noChangeAspect="1" noChangeArrowheads="1"/>
          </p:cNvPicPr>
          <p:nvPr/>
        </p:nvPicPr>
        <p:blipFill>
          <a:blip r:embed="rId7"/>
          <a:srcRect l="7790" t="31817" r="55489" b="17786"/>
          <a:stretch>
            <a:fillRect/>
          </a:stretch>
        </p:blipFill>
        <p:spPr bwMode="auto">
          <a:xfrm>
            <a:off x="4643438" y="4143380"/>
            <a:ext cx="2357454" cy="24288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5984" y="285728"/>
            <a:ext cx="4584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3200" b="1" dirty="0" err="1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В.В.Воскобовича</a:t>
            </a:r>
            <a:r>
              <a:rPr lang="ru-RU" sz="32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7044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80909_1607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010384" y="2633030"/>
            <a:ext cx="5178770" cy="29130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85786" y="357166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71538" y="785794"/>
            <a:ext cx="7143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 повышение профессиональной компетентности воспитателей через использование инновационных игровых технологий при организации работы с детьми.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знакомство с игровой развивающей технологией В.В.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Воскобовича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ее применением в разных формах работы в детском саду.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 систематизировать и углублять знания педагогов по технологии развивающего обучения В.В.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Воскобовича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7686" y="285728"/>
            <a:ext cx="4572000" cy="58477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Вячеслав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Вадимович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Воскобович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- живет в Санкт-Петербурге. Им разработано более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развивающих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и пособий для развития умственных и творческих способностей ребенка.. В прошлом Вячеслав Вадимович инженер–физик.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 время перестройки разыскивая по магазинам какие -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развивающие игрушки для своих двух детей и не найдя ничего подходящего, он решил сам придумать и смастерить игру. Бил и колотил все вручную. Копировать чужое не стал, и потому его новые игры вызвали такой интерес</a:t>
            </a:r>
            <a:endParaRPr lang="ru-RU" sz="2200" dirty="0"/>
          </a:p>
        </p:txBody>
      </p:sp>
      <p:pic>
        <p:nvPicPr>
          <p:cNvPr id="8" name="Рисунок 7" descr="Voskobovich2-1000x1000.jpg"/>
          <p:cNvPicPr>
            <a:picLocks noChangeAspect="1"/>
          </p:cNvPicPr>
          <p:nvPr/>
        </p:nvPicPr>
        <p:blipFill>
          <a:blip r:embed="rId4"/>
          <a:srcRect l="16667" r="16666"/>
          <a:stretch>
            <a:fillRect/>
          </a:stretch>
        </p:blipFill>
        <p:spPr>
          <a:xfrm>
            <a:off x="214282" y="357166"/>
            <a:ext cx="3619535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0"/>
            <a:ext cx="8358246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70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 развивающих игр </a:t>
            </a:r>
            <a:r>
              <a:rPr lang="ru-RU" sz="2400" b="1" dirty="0" err="1" smtClean="0">
                <a:solidFill>
                  <a:srgbClr val="070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400" b="1" dirty="0" smtClean="0">
                <a:solidFill>
                  <a:srgbClr val="070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i="1" dirty="0" smtClean="0">
                <a:solidFill>
                  <a:srgbClr val="231F2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-Эти игры разработаны, исходя из интересов детей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Занимаясь с такими игровыми пособиями дети получают истинное удовольствие и открывают для себя всё новые и новые возможности.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одну и ту же игру могут играть дети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2-х до 7 лет и старше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начинается с простого манипулирования, а затем усложняется за счет большого количества разнообразных игровых заданий и упражнений.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Многофункциональность и универсальность.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Занимаясь только с одним игровым пособием, ребенок имеет возможность проявлять свое творчество, всесторонне развиваться и осваивать большое количество образовательных задач 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(знакомиться с цифрами или буквами, цветом или формой, счетом и т. д.)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-Многие игры сопровождаются специальными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методическими книгами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 сказками, в которых переплетаются различные сюжеты с интеллектуальными заданиями, вопросами и иллюстрациями.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81022_153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5334036" cy="3000396"/>
          </a:xfrm>
          <a:prstGeom prst="rect">
            <a:avLst/>
          </a:prstGeom>
        </p:spPr>
      </p:pic>
      <p:pic>
        <p:nvPicPr>
          <p:cNvPr id="7" name="Рисунок 6" descr="20181030_091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429000"/>
            <a:ext cx="558803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81113_103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85728"/>
            <a:ext cx="5715008" cy="3214692"/>
          </a:xfrm>
          <a:prstGeom prst="rect">
            <a:avLst/>
          </a:prstGeom>
        </p:spPr>
      </p:pic>
      <p:pic>
        <p:nvPicPr>
          <p:cNvPr id="7" name="Рисунок 6" descr="20181113_110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571876"/>
            <a:ext cx="5500726" cy="3094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728" y="428604"/>
            <a:ext cx="6929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Пособия </a:t>
            </a:r>
            <a:r>
              <a:rPr lang="ru-RU" sz="2400" b="1" dirty="0" err="1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Воскабовича</a:t>
            </a:r>
            <a:r>
              <a:rPr lang="ru-RU" sz="24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 направлены на решение задач пяти развивающих областей ФГОС ДО: </a:t>
            </a:r>
          </a:p>
          <a:p>
            <a:pPr marL="342900" indent="-342900"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социально-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коммуникативное развитие;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познавательное развитие;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речевое развитие;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развитие;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физическое развитие.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72132" y="1000108"/>
            <a:ext cx="33575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Коврограф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ларчик», он представляет собой игровое поле из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ковролина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размером 1м \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1м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нанесённой сеткой; в его набор входит: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разноцветные верёвочки 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(5 верёвочек длиной по 1м.)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ими можно обводить и соединять, создавать различные фигуры и узоры измерять величину предметов.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пособие есть и для детей «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Коврограф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Мини ларчик</a:t>
            </a:r>
            <a:r>
              <a:rPr lang="ru-RU" dirty="0" smtClean="0">
                <a:solidFill>
                  <a:srgbClr val="231F2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81022_112925.jpg"/>
          <p:cNvPicPr>
            <a:picLocks noChangeAspect="1"/>
          </p:cNvPicPr>
          <p:nvPr/>
        </p:nvPicPr>
        <p:blipFill>
          <a:blip r:embed="rId3" cstate="print"/>
          <a:srcRect l="25781" t="2777" r="14062"/>
          <a:stretch>
            <a:fillRect/>
          </a:stretch>
        </p:blipFill>
        <p:spPr>
          <a:xfrm rot="5400000">
            <a:off x="-35751" y="1321579"/>
            <a:ext cx="5500726" cy="5000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4678" y="285728"/>
            <a:ext cx="4135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Когрограф</a:t>
            </a:r>
            <a:r>
              <a:rPr lang="ru-RU" sz="32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Ларчик</a:t>
            </a:r>
            <a:r>
              <a:rPr lang="ru-RU" sz="32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07044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7620" y="142852"/>
            <a:ext cx="208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Геоконт</a:t>
            </a:r>
            <a:r>
              <a:rPr lang="ru-RU" sz="3200" b="1" dirty="0" smtClean="0">
                <a:solidFill>
                  <a:srgbClr val="070444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07044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714356"/>
            <a:ext cx="421484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Игра представляет собой фанерный планшет с пластмассовыми гвоздиками, расположенными особым образом, и набором цветных резинок.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1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928670"/>
            <a:ext cx="4255713" cy="435334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786314" y="2071678"/>
            <a:ext cx="39290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Игры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Геоконт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развивают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сенсорику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мелкую моторику, логику, фантазию, учит силуэтному конструированию, совершенствует интеллект и развивает творческие и логические способности ребенка. Согласно определенным заданиям, ребенок натягивает резинки на гвоздики так, что создает предметные силуэты, геометрические фигуры, узоры, цифры и буквы.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4212</TotalTime>
  <Words>466</Words>
  <PresentationFormat>Экран (4:3)</PresentationFormat>
  <Paragraphs>49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bell</dc:creator>
  <cp:lastModifiedBy>bell</cp:lastModifiedBy>
  <cp:revision>25</cp:revision>
  <dcterms:created xsi:type="dcterms:W3CDTF">2019-03-20T08:31:55Z</dcterms:created>
  <dcterms:modified xsi:type="dcterms:W3CDTF">2019-03-28T05:05:26Z</dcterms:modified>
</cp:coreProperties>
</file>