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71" r:id="rId11"/>
    <p:sldId id="268" r:id="rId12"/>
    <p:sldId id="266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58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428604"/>
            <a:ext cx="764386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23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Осень</a:t>
            </a:r>
            <a:endParaRPr lang="ru-RU" sz="12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7"/>
            <a:ext cx="864399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0"/>
            <a:ext cx="8229600" cy="5794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Коричневыми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0051" name="Picture 3" descr="DSC02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7239000" cy="542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778">
    <p:sndAc>
      <p:stSnd>
        <p:snd r:embed="rId2" name="sound005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5486400" cy="731838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Бывают желтыми</a:t>
            </a:r>
          </a:p>
        </p:txBody>
      </p:sp>
      <p:pic>
        <p:nvPicPr>
          <p:cNvPr id="129027" name="Picture 3" descr="IMG_16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838200"/>
            <a:ext cx="4335463" cy="4495800"/>
          </a:xfrm>
          <a:noFill/>
          <a:ln w="19050">
            <a:solidFill>
              <a:srgbClr val="000000"/>
            </a:solidFill>
          </a:ln>
        </p:spPr>
      </p:pic>
      <p:pic>
        <p:nvPicPr>
          <p:cNvPr id="129028" name="Picture 4" descr="IMG_17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228600"/>
            <a:ext cx="4038600" cy="3271838"/>
          </a:xfrm>
          <a:noFill/>
          <a:ln w="19050">
            <a:solidFill>
              <a:srgbClr val="000000"/>
            </a:solidFill>
          </a:ln>
        </p:spPr>
      </p:pic>
      <p:pic>
        <p:nvPicPr>
          <p:cNvPr id="129029" name="Picture 5" descr="DSC021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70300"/>
            <a:ext cx="3619500" cy="2992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108">
    <p:sndAc>
      <p:stSnd>
        <p:snd r:embed="rId2" name="sound004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473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8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410200" cy="371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3" descr="IMG_8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71744"/>
            <a:ext cx="4495800" cy="3649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1" y="3143248"/>
            <a:ext cx="2357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hlink"/>
                </a:solidFill>
              </a:rPr>
              <a:t>т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6286520"/>
            <a:ext cx="471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Литстья</a:t>
            </a:r>
            <a:r>
              <a:rPr lang="ru-RU" sz="2000" b="1" dirty="0" smtClean="0">
                <a:solidFill>
                  <a:srgbClr val="FF0000"/>
                </a:solidFill>
              </a:rPr>
              <a:t> бывают красивого бурого цвета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</Words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Коричневыми</vt:lpstr>
      <vt:lpstr>Бывают желтыми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user120318</dc:creator>
  <cp:lastModifiedBy>user120318</cp:lastModifiedBy>
  <cp:revision>10</cp:revision>
  <dcterms:created xsi:type="dcterms:W3CDTF">2018-10-28T17:59:06Z</dcterms:created>
  <dcterms:modified xsi:type="dcterms:W3CDTF">2018-10-30T19:06:23Z</dcterms:modified>
</cp:coreProperties>
</file>