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73" r:id="rId6"/>
    <p:sldId id="274" r:id="rId7"/>
    <p:sldId id="262" r:id="rId8"/>
    <p:sldId id="264" r:id="rId9"/>
    <p:sldId id="268" r:id="rId10"/>
    <p:sldId id="269" r:id="rId11"/>
    <p:sldId id="272" r:id="rId12"/>
    <p:sldId id="263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83" d="100"/>
          <a:sy n="83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620688"/>
            <a:ext cx="8136904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Презентация к открытому интегрированному занятию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н</a:t>
            </a:r>
            <a:r>
              <a:rPr lang="ru-RU" sz="2800" dirty="0" smtClean="0">
                <a:latin typeface="Arial Black" pitchFamily="34" charset="0"/>
              </a:rPr>
              <a:t>а тему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«Такое интересное море»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483768" y="4365104"/>
            <a:ext cx="6192688" cy="194421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Подготовила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муз.руководитель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algn="r"/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Гамидова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Хаджар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Исабековна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Подготовительная группа.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евочки\анжела нод\море море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8"/>
            <a:ext cx="9144000" cy="68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евочки\анжела нод\рисуют м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вочки\анжела нод\корса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914400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616" y="15002"/>
            <a:ext cx="4355976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Для себя на дне морском Он клешнями строит дом. Круглый панцирь, десять лап. Догадались? Это... </a:t>
            </a:r>
          </a:p>
        </p:txBody>
      </p:sp>
      <p:pic>
        <p:nvPicPr>
          <p:cNvPr id="10242" name="Picture 2" descr="D:\девочки\анжела нод\кра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22"/>
            <a:ext cx="4355976" cy="19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16" y="2132856"/>
            <a:ext cx="549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Что за плащ хвостатый, темный</a:t>
            </a:r>
          </a:p>
          <a:p>
            <a:pPr fontAlgn="base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Рассекает в море волны?</a:t>
            </a:r>
          </a:p>
          <a:p>
            <a:pPr fontAlgn="base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Осторожно! В нем разряд.</a:t>
            </a:r>
          </a:p>
          <a:p>
            <a:pPr fontAlgn="base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Электрический он…</a:t>
            </a:r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 </a:t>
            </a:r>
          </a:p>
        </p:txBody>
      </p:sp>
      <p:pic>
        <p:nvPicPr>
          <p:cNvPr id="10245" name="Picture 5" descr="D:\девочки\анжела нод\ск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8" y="1957454"/>
            <a:ext cx="5381188" cy="22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5194" y="1953994"/>
            <a:ext cx="385584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Arial Black" pitchFamily="34" charset="0"/>
              </a:rPr>
              <a:t>Есть лошадка, что не пашет</a:t>
            </a:r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Arial Black" pitchFamily="34" charset="0"/>
              </a:rPr>
              <a:t>И-</a:t>
            </a:r>
            <a:r>
              <a:rPr lang="ru-RU" sz="1700" b="1" dirty="0" err="1">
                <a:solidFill>
                  <a:srgbClr val="002060"/>
                </a:solidFill>
                <a:latin typeface="Arial Black" pitchFamily="34" charset="0"/>
              </a:rPr>
              <a:t>го</a:t>
            </a:r>
            <a:r>
              <a:rPr lang="ru-RU" sz="1700" b="1" dirty="0">
                <a:solidFill>
                  <a:srgbClr val="002060"/>
                </a:solidFill>
                <a:latin typeface="Arial Black" pitchFamily="34" charset="0"/>
              </a:rPr>
              <a:t>-го она не скажет, </a:t>
            </a:r>
            <a:endParaRPr lang="ru-RU" sz="17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</a:rPr>
              <a:t>Молча </a:t>
            </a:r>
            <a:r>
              <a:rPr lang="ru-RU" sz="1700" b="1" dirty="0">
                <a:solidFill>
                  <a:srgbClr val="002060"/>
                </a:solidFill>
                <a:latin typeface="Arial Black" pitchFamily="34" charset="0"/>
              </a:rPr>
              <a:t>плавает в воде, </a:t>
            </a:r>
            <a:endParaRPr lang="ru-RU" sz="17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</a:rPr>
              <a:t>Прячется </a:t>
            </a:r>
            <a:r>
              <a:rPr lang="ru-RU" sz="1700" b="1" dirty="0">
                <a:solidFill>
                  <a:srgbClr val="002060"/>
                </a:solidFill>
                <a:latin typeface="Arial Black" pitchFamily="34" charset="0"/>
              </a:rPr>
              <a:t>в морской траве</a:t>
            </a:r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Arial Black" pitchFamily="34" charset="0"/>
              </a:rPr>
              <a:t>То ли рыба, то ль зверек? Кто это? </a:t>
            </a:r>
          </a:p>
        </p:txBody>
      </p:sp>
      <p:pic>
        <p:nvPicPr>
          <p:cNvPr id="10246" name="Picture 6" descr="D:\девочки\анжела нод\конек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4" r="15757"/>
          <a:stretch/>
        </p:blipFill>
        <p:spPr bwMode="auto">
          <a:xfrm>
            <a:off x="5412903" y="1925403"/>
            <a:ext cx="3680430" cy="48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86" y="44229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Что за зонтики смешные?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ряды из них сплошные?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Они плавают в воде,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Тронешь их и быть беде.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Кроткий вид их - лишь обман.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Ядовитый в них дурман.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Любоваться ими можно,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Только будьте осторожны.</a:t>
            </a:r>
          </a:p>
        </p:txBody>
      </p:sp>
      <p:pic>
        <p:nvPicPr>
          <p:cNvPr id="10247" name="Picture 7" descr="D:\девочки\анжела нод\медуз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4445" r="19333" b="5111"/>
          <a:stretch/>
        </p:blipFill>
        <p:spPr bwMode="auto">
          <a:xfrm>
            <a:off x="9167" y="4247248"/>
            <a:ext cx="5351473" cy="26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81343" y="3167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И в морях, и в океанах</a:t>
            </a:r>
            <a:br>
              <a:rPr lang="ru-RU" sz="2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Рыба страшная живёт:</a:t>
            </a:r>
            <a:br>
              <a:rPr lang="ru-RU" sz="2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Пасть с ужасными зубами</a:t>
            </a:r>
            <a:br>
              <a:rPr lang="ru-RU" sz="2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И большой-большой живот.</a:t>
            </a:r>
          </a:p>
        </p:txBody>
      </p:sp>
      <p:pic>
        <p:nvPicPr>
          <p:cNvPr id="1026" name="Picture 2" descr="D:\девочки\анжела нод\акул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 r="4478" b="20061"/>
          <a:stretch/>
        </p:blipFill>
        <p:spPr bwMode="auto">
          <a:xfrm>
            <a:off x="4368592" y="15002"/>
            <a:ext cx="4740745" cy="19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etbg.net/upload/full/6/236087_volna_volny_more_voda_pesok_plyazh_bereg_nebo_pejz_2560x1702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411/111620398.6/0_688b3_96b6ccfb_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381" l="8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10016" cy="27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вочки\анжела нод\золотая рыб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0" r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вочки\анжела нод\золотая рыб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8" y="0"/>
            <a:ext cx="9153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вочки\анжела нод\садк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2" t="25592" r="3265" b="23800"/>
          <a:stretch/>
        </p:blipFill>
        <p:spPr bwMode="auto">
          <a:xfrm>
            <a:off x="-70538" y="0"/>
            <a:ext cx="9214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вочки\анжела нод\лебед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 t="28166" r="2500" b="12000"/>
          <a:stretch/>
        </p:blipFill>
        <p:spPr bwMode="auto">
          <a:xfrm>
            <a:off x="0" y="-22359"/>
            <a:ext cx="9144000" cy="68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ld-land.ru/kadr/cs1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2206" r="1584" b="2059"/>
          <a:stretch/>
        </p:blipFill>
        <p:spPr bwMode="auto">
          <a:xfrm>
            <a:off x="80010" y="114300"/>
            <a:ext cx="8956486" cy="66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вочки\анжела нод\царе салта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8"/>
            <a:ext cx="9144000" cy="68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вочки\анжела нод\мор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36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вочки\анжела нод\м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108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Соколенок</dc:creator>
  <cp:lastModifiedBy>Андрей</cp:lastModifiedBy>
  <cp:revision>10</cp:revision>
  <dcterms:created xsi:type="dcterms:W3CDTF">2018-04-19T06:01:05Z</dcterms:created>
  <dcterms:modified xsi:type="dcterms:W3CDTF">2018-04-19T07:39:34Z</dcterms:modified>
</cp:coreProperties>
</file>